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672" r:id="rId3"/>
    <p:sldId id="693" r:id="rId4"/>
    <p:sldId id="676" r:id="rId5"/>
    <p:sldId id="673" r:id="rId6"/>
    <p:sldId id="677" r:id="rId7"/>
    <p:sldId id="683" r:id="rId8"/>
    <p:sldId id="675" r:id="rId9"/>
    <p:sldId id="684" r:id="rId10"/>
    <p:sldId id="688" r:id="rId11"/>
    <p:sldId id="685" r:id="rId12"/>
    <p:sldId id="689" r:id="rId13"/>
    <p:sldId id="686" r:id="rId14"/>
    <p:sldId id="691" r:id="rId15"/>
    <p:sldId id="687" r:id="rId16"/>
    <p:sldId id="690" r:id="rId17"/>
    <p:sldId id="284" r:id="rId1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Lato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Lato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Lato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Lato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Lato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Lato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Lato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Lato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Lato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AE02"/>
    <a:srgbClr val="F69018"/>
    <a:srgbClr val="FFFF99"/>
    <a:srgbClr val="C63018"/>
    <a:srgbClr val="E67018"/>
    <a:srgbClr val="D65018"/>
    <a:srgbClr val="970D14"/>
    <a:srgbClr val="E0BA22"/>
    <a:srgbClr val="AA77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44AF63-FDD0-4257-AC93-501E01220C31}" v="75" dt="2021-05-12T17:05:37.496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BDBCB"/>
          </a:solidFill>
        </a:fill>
      </a:tcStyle>
    </a:wholeTbl>
    <a:band2H>
      <a:tcTxStyle/>
      <a:tcStyle>
        <a:tcBdr/>
        <a:fill>
          <a:solidFill>
            <a:srgbClr val="FDEE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0CFCB"/>
          </a:solidFill>
        </a:fill>
      </a:tcStyle>
    </a:wholeTbl>
    <a:band2H>
      <a:tcTxStyle/>
      <a:tcStyle>
        <a:tcBdr/>
        <a:fill>
          <a:solidFill>
            <a:srgbClr val="F7E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/>
      <a:tcStyle>
        <a:tcBdr/>
        <a:fill>
          <a:solidFill>
            <a:srgbClr val="EFE6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228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Kim Vidal" userId="d7b753fd-4bf4-49a6-b16f-c5d4cf1b44f3" providerId="ADAL" clId="{8B44AF63-FDD0-4257-AC93-501E01220C31}"/>
    <pc:docChg chg="undo custSel delSld modSld">
      <pc:chgData name="Daniel Kim Vidal" userId="d7b753fd-4bf4-49a6-b16f-c5d4cf1b44f3" providerId="ADAL" clId="{8B44AF63-FDD0-4257-AC93-501E01220C31}" dt="2021-05-12T17:08:09.713" v="1073" actId="6549"/>
      <pc:docMkLst>
        <pc:docMk/>
      </pc:docMkLst>
      <pc:sldChg chg="modSp mod">
        <pc:chgData name="Daniel Kim Vidal" userId="d7b753fd-4bf4-49a6-b16f-c5d4cf1b44f3" providerId="ADAL" clId="{8B44AF63-FDD0-4257-AC93-501E01220C31}" dt="2021-05-12T17:08:09.713" v="1073" actId="6549"/>
        <pc:sldMkLst>
          <pc:docMk/>
          <pc:sldMk cId="0" sldId="256"/>
        </pc:sldMkLst>
        <pc:spChg chg="mod">
          <ac:chgData name="Daniel Kim Vidal" userId="d7b753fd-4bf4-49a6-b16f-c5d4cf1b44f3" providerId="ADAL" clId="{8B44AF63-FDD0-4257-AC93-501E01220C31}" dt="2021-05-12T17:08:09.713" v="1073" actId="6549"/>
          <ac:spMkLst>
            <pc:docMk/>
            <pc:sldMk cId="0" sldId="256"/>
            <ac:spMk id="159" creationId="{00000000-0000-0000-0000-000000000000}"/>
          </ac:spMkLst>
        </pc:spChg>
      </pc:sldChg>
      <pc:sldChg chg="del">
        <pc:chgData name="Daniel Kim Vidal" userId="d7b753fd-4bf4-49a6-b16f-c5d4cf1b44f3" providerId="ADAL" clId="{8B44AF63-FDD0-4257-AC93-501E01220C31}" dt="2021-05-12T14:17:02.618" v="0" actId="47"/>
        <pc:sldMkLst>
          <pc:docMk/>
          <pc:sldMk cId="0" sldId="257"/>
        </pc:sldMkLst>
      </pc:sldChg>
      <pc:sldChg chg="del">
        <pc:chgData name="Daniel Kim Vidal" userId="d7b753fd-4bf4-49a6-b16f-c5d4cf1b44f3" providerId="ADAL" clId="{8B44AF63-FDD0-4257-AC93-501E01220C31}" dt="2021-05-12T14:17:08.869" v="1" actId="47"/>
        <pc:sldMkLst>
          <pc:docMk/>
          <pc:sldMk cId="0" sldId="259"/>
        </pc:sldMkLst>
      </pc:sldChg>
      <pc:sldChg chg="del">
        <pc:chgData name="Daniel Kim Vidal" userId="d7b753fd-4bf4-49a6-b16f-c5d4cf1b44f3" providerId="ADAL" clId="{8B44AF63-FDD0-4257-AC93-501E01220C31}" dt="2021-05-12T14:17:08.869" v="1" actId="47"/>
        <pc:sldMkLst>
          <pc:docMk/>
          <pc:sldMk cId="0" sldId="260"/>
        </pc:sldMkLst>
      </pc:sldChg>
      <pc:sldChg chg="del">
        <pc:chgData name="Daniel Kim Vidal" userId="d7b753fd-4bf4-49a6-b16f-c5d4cf1b44f3" providerId="ADAL" clId="{8B44AF63-FDD0-4257-AC93-501E01220C31}" dt="2021-05-12T14:17:08.869" v="1" actId="47"/>
        <pc:sldMkLst>
          <pc:docMk/>
          <pc:sldMk cId="0" sldId="261"/>
        </pc:sldMkLst>
      </pc:sldChg>
      <pc:sldChg chg="del">
        <pc:chgData name="Daniel Kim Vidal" userId="d7b753fd-4bf4-49a6-b16f-c5d4cf1b44f3" providerId="ADAL" clId="{8B44AF63-FDD0-4257-AC93-501E01220C31}" dt="2021-05-12T14:17:08.869" v="1" actId="47"/>
        <pc:sldMkLst>
          <pc:docMk/>
          <pc:sldMk cId="0" sldId="262"/>
        </pc:sldMkLst>
      </pc:sldChg>
      <pc:sldChg chg="del">
        <pc:chgData name="Daniel Kim Vidal" userId="d7b753fd-4bf4-49a6-b16f-c5d4cf1b44f3" providerId="ADAL" clId="{8B44AF63-FDD0-4257-AC93-501E01220C31}" dt="2021-05-12T17:07:28.805" v="1042" actId="47"/>
        <pc:sldMkLst>
          <pc:docMk/>
          <pc:sldMk cId="0" sldId="271"/>
        </pc:sldMkLst>
      </pc:sldChg>
      <pc:sldChg chg="del">
        <pc:chgData name="Daniel Kim Vidal" userId="d7b753fd-4bf4-49a6-b16f-c5d4cf1b44f3" providerId="ADAL" clId="{8B44AF63-FDD0-4257-AC93-501E01220C31}" dt="2021-05-12T17:07:25.567" v="1041" actId="47"/>
        <pc:sldMkLst>
          <pc:docMk/>
          <pc:sldMk cId="0" sldId="276"/>
        </pc:sldMkLst>
      </pc:sldChg>
      <pc:sldChg chg="del">
        <pc:chgData name="Daniel Kim Vidal" userId="d7b753fd-4bf4-49a6-b16f-c5d4cf1b44f3" providerId="ADAL" clId="{8B44AF63-FDD0-4257-AC93-501E01220C31}" dt="2021-05-12T17:06:23.957" v="1033" actId="47"/>
        <pc:sldMkLst>
          <pc:docMk/>
          <pc:sldMk cId="778884028" sldId="285"/>
        </pc:sldMkLst>
      </pc:sldChg>
      <pc:sldChg chg="del">
        <pc:chgData name="Daniel Kim Vidal" userId="d7b753fd-4bf4-49a6-b16f-c5d4cf1b44f3" providerId="ADAL" clId="{8B44AF63-FDD0-4257-AC93-501E01220C31}" dt="2021-05-12T14:17:08.869" v="1" actId="47"/>
        <pc:sldMkLst>
          <pc:docMk/>
          <pc:sldMk cId="3781306013" sldId="286"/>
        </pc:sldMkLst>
      </pc:sldChg>
      <pc:sldChg chg="del">
        <pc:chgData name="Daniel Kim Vidal" userId="d7b753fd-4bf4-49a6-b16f-c5d4cf1b44f3" providerId="ADAL" clId="{8B44AF63-FDD0-4257-AC93-501E01220C31}" dt="2021-05-12T14:17:11.893" v="2" actId="47"/>
        <pc:sldMkLst>
          <pc:docMk/>
          <pc:sldMk cId="3169533559" sldId="669"/>
        </pc:sldMkLst>
      </pc:sldChg>
      <pc:sldChg chg="addSp delSp modSp mod">
        <pc:chgData name="Daniel Kim Vidal" userId="d7b753fd-4bf4-49a6-b16f-c5d4cf1b44f3" providerId="ADAL" clId="{8B44AF63-FDD0-4257-AC93-501E01220C31}" dt="2021-05-12T16:20:50.314" v="892" actId="1076"/>
        <pc:sldMkLst>
          <pc:docMk/>
          <pc:sldMk cId="1100172343" sldId="673"/>
        </pc:sldMkLst>
        <pc:spChg chg="mod">
          <ac:chgData name="Daniel Kim Vidal" userId="d7b753fd-4bf4-49a6-b16f-c5d4cf1b44f3" providerId="ADAL" clId="{8B44AF63-FDD0-4257-AC93-501E01220C31}" dt="2021-05-12T15:58:21.598" v="721" actId="1076"/>
          <ac:spMkLst>
            <pc:docMk/>
            <pc:sldMk cId="1100172343" sldId="673"/>
            <ac:spMk id="11" creationId="{9B6A80BB-1311-4536-BB5B-6D1169E823E8}"/>
          </ac:spMkLst>
        </pc:spChg>
        <pc:spChg chg="mod">
          <ac:chgData name="Daniel Kim Vidal" userId="d7b753fd-4bf4-49a6-b16f-c5d4cf1b44f3" providerId="ADAL" clId="{8B44AF63-FDD0-4257-AC93-501E01220C31}" dt="2021-05-12T15:58:21.598" v="721" actId="1076"/>
          <ac:spMkLst>
            <pc:docMk/>
            <pc:sldMk cId="1100172343" sldId="673"/>
            <ac:spMk id="12" creationId="{B363D6E0-581A-4288-B00C-B943515537F3}"/>
          </ac:spMkLst>
        </pc:spChg>
        <pc:spChg chg="mod">
          <ac:chgData name="Daniel Kim Vidal" userId="d7b753fd-4bf4-49a6-b16f-c5d4cf1b44f3" providerId="ADAL" clId="{8B44AF63-FDD0-4257-AC93-501E01220C31}" dt="2021-05-12T15:51:03.927" v="701" actId="1076"/>
          <ac:spMkLst>
            <pc:docMk/>
            <pc:sldMk cId="1100172343" sldId="673"/>
            <ac:spMk id="13" creationId="{96E92F76-C780-466B-842E-F6B0A0A32A31}"/>
          </ac:spMkLst>
        </pc:spChg>
        <pc:spChg chg="mod">
          <ac:chgData name="Daniel Kim Vidal" userId="d7b753fd-4bf4-49a6-b16f-c5d4cf1b44f3" providerId="ADAL" clId="{8B44AF63-FDD0-4257-AC93-501E01220C31}" dt="2021-05-12T15:58:21.598" v="721" actId="1076"/>
          <ac:spMkLst>
            <pc:docMk/>
            <pc:sldMk cId="1100172343" sldId="673"/>
            <ac:spMk id="15" creationId="{AB5CCD26-38A2-4618-8374-9D9C417D2309}"/>
          </ac:spMkLst>
        </pc:spChg>
        <pc:spChg chg="mod">
          <ac:chgData name="Daniel Kim Vidal" userId="d7b753fd-4bf4-49a6-b16f-c5d4cf1b44f3" providerId="ADAL" clId="{8B44AF63-FDD0-4257-AC93-501E01220C31}" dt="2021-05-12T15:58:21.598" v="721" actId="1076"/>
          <ac:spMkLst>
            <pc:docMk/>
            <pc:sldMk cId="1100172343" sldId="673"/>
            <ac:spMk id="16" creationId="{F5E282CC-D05B-42EB-9B59-6BE9BDD4280C}"/>
          </ac:spMkLst>
        </pc:spChg>
        <pc:spChg chg="mod">
          <ac:chgData name="Daniel Kim Vidal" userId="d7b753fd-4bf4-49a6-b16f-c5d4cf1b44f3" providerId="ADAL" clId="{8B44AF63-FDD0-4257-AC93-501E01220C31}" dt="2021-05-12T15:58:21.598" v="721" actId="1076"/>
          <ac:spMkLst>
            <pc:docMk/>
            <pc:sldMk cId="1100172343" sldId="673"/>
            <ac:spMk id="17" creationId="{DD58E762-DF53-420A-B882-91E676106BC3}"/>
          </ac:spMkLst>
        </pc:spChg>
        <pc:spChg chg="mod">
          <ac:chgData name="Daniel Kim Vidal" userId="d7b753fd-4bf4-49a6-b16f-c5d4cf1b44f3" providerId="ADAL" clId="{8B44AF63-FDD0-4257-AC93-501E01220C31}" dt="2021-05-12T15:58:21.598" v="721" actId="1076"/>
          <ac:spMkLst>
            <pc:docMk/>
            <pc:sldMk cId="1100172343" sldId="673"/>
            <ac:spMk id="20" creationId="{FFCF198D-A213-4A58-AE0F-4EE01B82FFD6}"/>
          </ac:spMkLst>
        </pc:spChg>
        <pc:spChg chg="del">
          <ac:chgData name="Daniel Kim Vidal" userId="d7b753fd-4bf4-49a6-b16f-c5d4cf1b44f3" providerId="ADAL" clId="{8B44AF63-FDD0-4257-AC93-501E01220C31}" dt="2021-05-12T15:57:54.120" v="719" actId="478"/>
          <ac:spMkLst>
            <pc:docMk/>
            <pc:sldMk cId="1100172343" sldId="673"/>
            <ac:spMk id="21" creationId="{E56A6CEC-1D4F-4E26-A331-B84548047238}"/>
          </ac:spMkLst>
        </pc:spChg>
        <pc:spChg chg="mod">
          <ac:chgData name="Daniel Kim Vidal" userId="d7b753fd-4bf4-49a6-b16f-c5d4cf1b44f3" providerId="ADAL" clId="{8B44AF63-FDD0-4257-AC93-501E01220C31}" dt="2021-05-12T15:57:26.062" v="718" actId="1076"/>
          <ac:spMkLst>
            <pc:docMk/>
            <pc:sldMk cId="1100172343" sldId="673"/>
            <ac:spMk id="22" creationId="{8E9C698E-BA82-4AE0-9032-2C3B84368DF7}"/>
          </ac:spMkLst>
        </pc:spChg>
        <pc:spChg chg="del">
          <ac:chgData name="Daniel Kim Vidal" userId="d7b753fd-4bf4-49a6-b16f-c5d4cf1b44f3" providerId="ADAL" clId="{8B44AF63-FDD0-4257-AC93-501E01220C31}" dt="2021-05-12T15:58:09.270" v="720" actId="478"/>
          <ac:spMkLst>
            <pc:docMk/>
            <pc:sldMk cId="1100172343" sldId="673"/>
            <ac:spMk id="23" creationId="{0D8A78CA-944A-4054-A057-BDC261A4368B}"/>
          </ac:spMkLst>
        </pc:spChg>
        <pc:spChg chg="mod">
          <ac:chgData name="Daniel Kim Vidal" userId="d7b753fd-4bf4-49a6-b16f-c5d4cf1b44f3" providerId="ADAL" clId="{8B44AF63-FDD0-4257-AC93-501E01220C31}" dt="2021-05-12T16:19:40.402" v="882" actId="1076"/>
          <ac:spMkLst>
            <pc:docMk/>
            <pc:sldMk cId="1100172343" sldId="673"/>
            <ac:spMk id="24" creationId="{A83B318C-3831-4F4F-A003-CE1D4157AC9A}"/>
          </ac:spMkLst>
        </pc:spChg>
        <pc:spChg chg="mod">
          <ac:chgData name="Daniel Kim Vidal" userId="d7b753fd-4bf4-49a6-b16f-c5d4cf1b44f3" providerId="ADAL" clId="{8B44AF63-FDD0-4257-AC93-501E01220C31}" dt="2021-05-12T16:19:46.234" v="883" actId="1076"/>
          <ac:spMkLst>
            <pc:docMk/>
            <pc:sldMk cId="1100172343" sldId="673"/>
            <ac:spMk id="29" creationId="{EDBDFBE7-5995-4705-BA01-DB7831E84C14}"/>
          </ac:spMkLst>
        </pc:spChg>
        <pc:spChg chg="del">
          <ac:chgData name="Daniel Kim Vidal" userId="d7b753fd-4bf4-49a6-b16f-c5d4cf1b44f3" providerId="ADAL" clId="{8B44AF63-FDD0-4257-AC93-501E01220C31}" dt="2021-05-12T15:55:15.666" v="703" actId="478"/>
          <ac:spMkLst>
            <pc:docMk/>
            <pc:sldMk cId="1100172343" sldId="673"/>
            <ac:spMk id="35" creationId="{465B0542-E191-4E33-B4DE-2E72FA76EB92}"/>
          </ac:spMkLst>
        </pc:spChg>
        <pc:spChg chg="mod">
          <ac:chgData name="Daniel Kim Vidal" userId="d7b753fd-4bf4-49a6-b16f-c5d4cf1b44f3" providerId="ADAL" clId="{8B44AF63-FDD0-4257-AC93-501E01220C31}" dt="2021-05-12T16:20:33.546" v="890" actId="1076"/>
          <ac:spMkLst>
            <pc:docMk/>
            <pc:sldMk cId="1100172343" sldId="673"/>
            <ac:spMk id="53" creationId="{0CF0711B-4A2C-430E-B5A3-DE4020DF5213}"/>
          </ac:spMkLst>
        </pc:spChg>
        <pc:spChg chg="mod">
          <ac:chgData name="Daniel Kim Vidal" userId="d7b753fd-4bf4-49a6-b16f-c5d4cf1b44f3" providerId="ADAL" clId="{8B44AF63-FDD0-4257-AC93-501E01220C31}" dt="2021-05-12T15:46:40.942" v="652" actId="1076"/>
          <ac:spMkLst>
            <pc:docMk/>
            <pc:sldMk cId="1100172343" sldId="673"/>
            <ac:spMk id="58" creationId="{ADA07F4C-7BC9-41F1-AF07-A58800D2099C}"/>
          </ac:spMkLst>
        </pc:spChg>
        <pc:spChg chg="mod">
          <ac:chgData name="Daniel Kim Vidal" userId="d7b753fd-4bf4-49a6-b16f-c5d4cf1b44f3" providerId="ADAL" clId="{8B44AF63-FDD0-4257-AC93-501E01220C31}" dt="2021-05-12T16:00:27.784" v="755" actId="20577"/>
          <ac:spMkLst>
            <pc:docMk/>
            <pc:sldMk cId="1100172343" sldId="673"/>
            <ac:spMk id="60" creationId="{C932FB13-158E-4921-9CFE-23596FE1EDBA}"/>
          </ac:spMkLst>
        </pc:spChg>
        <pc:spChg chg="add del mod">
          <ac:chgData name="Daniel Kim Vidal" userId="d7b753fd-4bf4-49a6-b16f-c5d4cf1b44f3" providerId="ADAL" clId="{8B44AF63-FDD0-4257-AC93-501E01220C31}" dt="2021-05-12T14:24:06.736" v="68"/>
          <ac:spMkLst>
            <pc:docMk/>
            <pc:sldMk cId="1100172343" sldId="673"/>
            <ac:spMk id="62" creationId="{42AB9B98-2B9B-4AE5-A32A-239E2CD71E6F}"/>
          </ac:spMkLst>
        </pc:spChg>
        <pc:spChg chg="add mod">
          <ac:chgData name="Daniel Kim Vidal" userId="d7b753fd-4bf4-49a6-b16f-c5d4cf1b44f3" providerId="ADAL" clId="{8B44AF63-FDD0-4257-AC93-501E01220C31}" dt="2021-05-12T16:20:16.811" v="887" actId="1076"/>
          <ac:spMkLst>
            <pc:docMk/>
            <pc:sldMk cId="1100172343" sldId="673"/>
            <ac:spMk id="63" creationId="{A6499990-ECAC-41DB-A303-752C51CB7E16}"/>
          </ac:spMkLst>
        </pc:spChg>
        <pc:spChg chg="add mod">
          <ac:chgData name="Daniel Kim Vidal" userId="d7b753fd-4bf4-49a6-b16f-c5d4cf1b44f3" providerId="ADAL" clId="{8B44AF63-FDD0-4257-AC93-501E01220C31}" dt="2021-05-12T15:58:21.598" v="721" actId="1076"/>
          <ac:spMkLst>
            <pc:docMk/>
            <pc:sldMk cId="1100172343" sldId="673"/>
            <ac:spMk id="66" creationId="{5EE4CE3B-B7D2-429B-B1B9-E7F45879F11D}"/>
          </ac:spMkLst>
        </pc:spChg>
        <pc:spChg chg="add mod">
          <ac:chgData name="Daniel Kim Vidal" userId="d7b753fd-4bf4-49a6-b16f-c5d4cf1b44f3" providerId="ADAL" clId="{8B44AF63-FDD0-4257-AC93-501E01220C31}" dt="2021-05-12T16:20:21.700" v="888" actId="1076"/>
          <ac:spMkLst>
            <pc:docMk/>
            <pc:sldMk cId="1100172343" sldId="673"/>
            <ac:spMk id="67" creationId="{30DAC668-3586-479F-9B40-7F977C0CEBAE}"/>
          </ac:spMkLst>
        </pc:spChg>
        <pc:spChg chg="add del mod">
          <ac:chgData name="Daniel Kim Vidal" userId="d7b753fd-4bf4-49a6-b16f-c5d4cf1b44f3" providerId="ADAL" clId="{8B44AF63-FDD0-4257-AC93-501E01220C31}" dt="2021-05-12T15:48:48.776" v="653" actId="478"/>
          <ac:spMkLst>
            <pc:docMk/>
            <pc:sldMk cId="1100172343" sldId="673"/>
            <ac:spMk id="68" creationId="{A0D2F2BD-DCE3-48DB-B46F-A0B5D5CF4AF5}"/>
          </ac:spMkLst>
        </pc:spChg>
        <pc:spChg chg="add del mod">
          <ac:chgData name="Daniel Kim Vidal" userId="d7b753fd-4bf4-49a6-b16f-c5d4cf1b44f3" providerId="ADAL" clId="{8B44AF63-FDD0-4257-AC93-501E01220C31}" dt="2021-05-12T14:25:43.788" v="162" actId="478"/>
          <ac:spMkLst>
            <pc:docMk/>
            <pc:sldMk cId="1100172343" sldId="673"/>
            <ac:spMk id="69" creationId="{E30AF0AE-CA76-4739-AC39-38DC0BB2F26C}"/>
          </ac:spMkLst>
        </pc:spChg>
        <pc:spChg chg="add mod">
          <ac:chgData name="Daniel Kim Vidal" userId="d7b753fd-4bf4-49a6-b16f-c5d4cf1b44f3" providerId="ADAL" clId="{8B44AF63-FDD0-4257-AC93-501E01220C31}" dt="2021-05-12T16:20:50.314" v="892" actId="1076"/>
          <ac:spMkLst>
            <pc:docMk/>
            <pc:sldMk cId="1100172343" sldId="673"/>
            <ac:spMk id="70" creationId="{CA29CEB0-863D-4010-89F7-3303BC6A3F3E}"/>
          </ac:spMkLst>
        </pc:spChg>
        <pc:spChg chg="mod">
          <ac:chgData name="Daniel Kim Vidal" userId="d7b753fd-4bf4-49a6-b16f-c5d4cf1b44f3" providerId="ADAL" clId="{8B44AF63-FDD0-4257-AC93-501E01220C31}" dt="2021-05-12T16:20:00.698" v="885" actId="1076"/>
          <ac:spMkLst>
            <pc:docMk/>
            <pc:sldMk cId="1100172343" sldId="673"/>
            <ac:spMk id="71" creationId="{16DF230D-7C0F-44FF-92E3-D47C77F74ABE}"/>
          </ac:spMkLst>
        </pc:spChg>
        <pc:spChg chg="mod">
          <ac:chgData name="Daniel Kim Vidal" userId="d7b753fd-4bf4-49a6-b16f-c5d4cf1b44f3" providerId="ADAL" clId="{8B44AF63-FDD0-4257-AC93-501E01220C31}" dt="2021-05-12T16:20:24.147" v="889" actId="1076"/>
          <ac:spMkLst>
            <pc:docMk/>
            <pc:sldMk cId="1100172343" sldId="673"/>
            <ac:spMk id="72" creationId="{24A0B63A-CCA8-4C5E-8219-6F1DA1FBF1A7}"/>
          </ac:spMkLst>
        </pc:spChg>
        <pc:spChg chg="add mod">
          <ac:chgData name="Daniel Kim Vidal" userId="d7b753fd-4bf4-49a6-b16f-c5d4cf1b44f3" providerId="ADAL" clId="{8B44AF63-FDD0-4257-AC93-501E01220C31}" dt="2021-05-12T15:50:22.744" v="700" actId="20577"/>
          <ac:spMkLst>
            <pc:docMk/>
            <pc:sldMk cId="1100172343" sldId="673"/>
            <ac:spMk id="74" creationId="{9698DF9D-0AE1-4994-AF28-EF376CFDE032}"/>
          </ac:spMkLst>
        </pc:spChg>
        <pc:spChg chg="add del mod">
          <ac:chgData name="Daniel Kim Vidal" userId="d7b753fd-4bf4-49a6-b16f-c5d4cf1b44f3" providerId="ADAL" clId="{8B44AF63-FDD0-4257-AC93-501E01220C31}" dt="2021-05-12T16:00:44.334" v="759" actId="478"/>
          <ac:spMkLst>
            <pc:docMk/>
            <pc:sldMk cId="1100172343" sldId="673"/>
            <ac:spMk id="75" creationId="{D7186C6A-A714-4A3D-9E06-1EDF8A44AE54}"/>
          </ac:spMkLst>
        </pc:spChg>
        <pc:spChg chg="mod">
          <ac:chgData name="Daniel Kim Vidal" userId="d7b753fd-4bf4-49a6-b16f-c5d4cf1b44f3" providerId="ADAL" clId="{8B44AF63-FDD0-4257-AC93-501E01220C31}" dt="2021-05-12T16:20:38.266" v="891" actId="1076"/>
          <ac:spMkLst>
            <pc:docMk/>
            <pc:sldMk cId="1100172343" sldId="673"/>
            <ac:spMk id="79" creationId="{D324779A-98CF-4F66-950B-11EB10FFE04E}"/>
          </ac:spMkLst>
        </pc:spChg>
        <pc:spChg chg="mod">
          <ac:chgData name="Daniel Kim Vidal" userId="d7b753fd-4bf4-49a6-b16f-c5d4cf1b44f3" providerId="ADAL" clId="{8B44AF63-FDD0-4257-AC93-501E01220C31}" dt="2021-05-12T16:00:16.388" v="741" actId="20577"/>
          <ac:spMkLst>
            <pc:docMk/>
            <pc:sldMk cId="1100172343" sldId="673"/>
            <ac:spMk id="81" creationId="{6B15F633-5569-49CD-896F-24681F4FC7A3}"/>
          </ac:spMkLst>
        </pc:spChg>
        <pc:spChg chg="mod">
          <ac:chgData name="Daniel Kim Vidal" userId="d7b753fd-4bf4-49a6-b16f-c5d4cf1b44f3" providerId="ADAL" clId="{8B44AF63-FDD0-4257-AC93-501E01220C31}" dt="2021-05-12T16:19:54.673" v="884" actId="1076"/>
          <ac:spMkLst>
            <pc:docMk/>
            <pc:sldMk cId="1100172343" sldId="673"/>
            <ac:spMk id="82" creationId="{55387067-DB2A-4C20-B988-E80F20F98DA1}"/>
          </ac:spMkLst>
        </pc:spChg>
        <pc:spChg chg="del mod">
          <ac:chgData name="Daniel Kim Vidal" userId="d7b753fd-4bf4-49a6-b16f-c5d4cf1b44f3" providerId="ADAL" clId="{8B44AF63-FDD0-4257-AC93-501E01220C31}" dt="2021-05-12T15:43:03.367" v="634" actId="478"/>
          <ac:spMkLst>
            <pc:docMk/>
            <pc:sldMk cId="1100172343" sldId="673"/>
            <ac:spMk id="84" creationId="{4F003D96-2780-4C55-9005-48BA0F637FBA}"/>
          </ac:spMkLst>
        </pc:spChg>
      </pc:sldChg>
      <pc:sldChg chg="addSp delSp modSp mod">
        <pc:chgData name="Daniel Kim Vidal" userId="d7b753fd-4bf4-49a6-b16f-c5d4cf1b44f3" providerId="ADAL" clId="{8B44AF63-FDD0-4257-AC93-501E01220C31}" dt="2021-05-12T17:00:16.981" v="1014" actId="1076"/>
        <pc:sldMkLst>
          <pc:docMk/>
          <pc:sldMk cId="1595582383" sldId="676"/>
        </pc:sldMkLst>
        <pc:spChg chg="mod">
          <ac:chgData name="Daniel Kim Vidal" userId="d7b753fd-4bf4-49a6-b16f-c5d4cf1b44f3" providerId="ADAL" clId="{8B44AF63-FDD0-4257-AC93-501E01220C31}" dt="2021-05-12T15:25:04.058" v="515" actId="1076"/>
          <ac:spMkLst>
            <pc:docMk/>
            <pc:sldMk cId="1595582383" sldId="676"/>
            <ac:spMk id="9" creationId="{BB4FF16A-89C7-42AA-B86D-D46E180E0A16}"/>
          </ac:spMkLst>
        </pc:spChg>
        <pc:spChg chg="mod">
          <ac:chgData name="Daniel Kim Vidal" userId="d7b753fd-4bf4-49a6-b16f-c5d4cf1b44f3" providerId="ADAL" clId="{8B44AF63-FDD0-4257-AC93-501E01220C31}" dt="2021-05-12T15:25:55.899" v="535" actId="1076"/>
          <ac:spMkLst>
            <pc:docMk/>
            <pc:sldMk cId="1595582383" sldId="676"/>
            <ac:spMk id="10" creationId="{E80F183A-BD32-460C-BC9A-B5308A0854CB}"/>
          </ac:spMkLst>
        </pc:spChg>
        <pc:spChg chg="mod">
          <ac:chgData name="Daniel Kim Vidal" userId="d7b753fd-4bf4-49a6-b16f-c5d4cf1b44f3" providerId="ADAL" clId="{8B44AF63-FDD0-4257-AC93-501E01220C31}" dt="2021-05-12T16:56:05.887" v="993" actId="1076"/>
          <ac:spMkLst>
            <pc:docMk/>
            <pc:sldMk cId="1595582383" sldId="676"/>
            <ac:spMk id="12" creationId="{B363D6E0-581A-4288-B00C-B943515537F3}"/>
          </ac:spMkLst>
        </pc:spChg>
        <pc:spChg chg="mod">
          <ac:chgData name="Daniel Kim Vidal" userId="d7b753fd-4bf4-49a6-b16f-c5d4cf1b44f3" providerId="ADAL" clId="{8B44AF63-FDD0-4257-AC93-501E01220C31}" dt="2021-05-12T16:15:43.794" v="854" actId="1076"/>
          <ac:spMkLst>
            <pc:docMk/>
            <pc:sldMk cId="1595582383" sldId="676"/>
            <ac:spMk id="14" creationId="{97F432C1-CA34-43CF-806F-28AC9B15EE8C}"/>
          </ac:spMkLst>
        </pc:spChg>
        <pc:spChg chg="mod">
          <ac:chgData name="Daniel Kim Vidal" userId="d7b753fd-4bf4-49a6-b16f-c5d4cf1b44f3" providerId="ADAL" clId="{8B44AF63-FDD0-4257-AC93-501E01220C31}" dt="2021-05-12T16:56:08.778" v="994" actId="1076"/>
          <ac:spMkLst>
            <pc:docMk/>
            <pc:sldMk cId="1595582383" sldId="676"/>
            <ac:spMk id="17" creationId="{DD58E762-DF53-420A-B882-91E676106BC3}"/>
          </ac:spMkLst>
        </pc:spChg>
        <pc:spChg chg="mod">
          <ac:chgData name="Daniel Kim Vidal" userId="d7b753fd-4bf4-49a6-b16f-c5d4cf1b44f3" providerId="ADAL" clId="{8B44AF63-FDD0-4257-AC93-501E01220C31}" dt="2021-05-12T16:57:18.031" v="999" actId="1076"/>
          <ac:spMkLst>
            <pc:docMk/>
            <pc:sldMk cId="1595582383" sldId="676"/>
            <ac:spMk id="19" creationId="{E85408DB-F6F0-4FD8-B98B-12D9C09CE178}"/>
          </ac:spMkLst>
        </pc:spChg>
        <pc:spChg chg="mod">
          <ac:chgData name="Daniel Kim Vidal" userId="d7b753fd-4bf4-49a6-b16f-c5d4cf1b44f3" providerId="ADAL" clId="{8B44AF63-FDD0-4257-AC93-501E01220C31}" dt="2021-05-12T16:15:50.466" v="855" actId="1076"/>
          <ac:spMkLst>
            <pc:docMk/>
            <pc:sldMk cId="1595582383" sldId="676"/>
            <ac:spMk id="21" creationId="{E56A6CEC-1D4F-4E26-A331-B84548047238}"/>
          </ac:spMkLst>
        </pc:spChg>
        <pc:spChg chg="mod">
          <ac:chgData name="Daniel Kim Vidal" userId="d7b753fd-4bf4-49a6-b16f-c5d4cf1b44f3" providerId="ADAL" clId="{8B44AF63-FDD0-4257-AC93-501E01220C31}" dt="2021-05-12T16:54:05.800" v="984" actId="1076"/>
          <ac:spMkLst>
            <pc:docMk/>
            <pc:sldMk cId="1595582383" sldId="676"/>
            <ac:spMk id="22" creationId="{8E9C698E-BA82-4AE0-9032-2C3B84368DF7}"/>
          </ac:spMkLst>
        </pc:spChg>
        <pc:spChg chg="mod">
          <ac:chgData name="Daniel Kim Vidal" userId="d7b753fd-4bf4-49a6-b16f-c5d4cf1b44f3" providerId="ADAL" clId="{8B44AF63-FDD0-4257-AC93-501E01220C31}" dt="2021-05-12T16:18:54.211" v="877" actId="1076"/>
          <ac:spMkLst>
            <pc:docMk/>
            <pc:sldMk cId="1595582383" sldId="676"/>
            <ac:spMk id="23" creationId="{0D8A78CA-944A-4054-A057-BDC261A4368B}"/>
          </ac:spMkLst>
        </pc:spChg>
        <pc:spChg chg="mod">
          <ac:chgData name="Daniel Kim Vidal" userId="d7b753fd-4bf4-49a6-b16f-c5d4cf1b44f3" providerId="ADAL" clId="{8B44AF63-FDD0-4257-AC93-501E01220C31}" dt="2021-05-12T15:31:16.153" v="584" actId="1076"/>
          <ac:spMkLst>
            <pc:docMk/>
            <pc:sldMk cId="1595582383" sldId="676"/>
            <ac:spMk id="27" creationId="{4DD0BFCD-9BCB-49CC-B803-FA20835F2C78}"/>
          </ac:spMkLst>
        </pc:spChg>
        <pc:spChg chg="mod">
          <ac:chgData name="Daniel Kim Vidal" userId="d7b753fd-4bf4-49a6-b16f-c5d4cf1b44f3" providerId="ADAL" clId="{8B44AF63-FDD0-4257-AC93-501E01220C31}" dt="2021-05-12T16:19:07.020" v="879" actId="1076"/>
          <ac:spMkLst>
            <pc:docMk/>
            <pc:sldMk cId="1595582383" sldId="676"/>
            <ac:spMk id="28" creationId="{228309AC-500E-42BA-9834-53AAEB39950A}"/>
          </ac:spMkLst>
        </pc:spChg>
        <pc:spChg chg="mod">
          <ac:chgData name="Daniel Kim Vidal" userId="d7b753fd-4bf4-49a6-b16f-c5d4cf1b44f3" providerId="ADAL" clId="{8B44AF63-FDD0-4257-AC93-501E01220C31}" dt="2021-05-12T15:25:04.058" v="515" actId="1076"/>
          <ac:spMkLst>
            <pc:docMk/>
            <pc:sldMk cId="1595582383" sldId="676"/>
            <ac:spMk id="29" creationId="{EDBDFBE7-5995-4705-BA01-DB7831E84C14}"/>
          </ac:spMkLst>
        </pc:spChg>
        <pc:spChg chg="mod">
          <ac:chgData name="Daniel Kim Vidal" userId="d7b753fd-4bf4-49a6-b16f-c5d4cf1b44f3" providerId="ADAL" clId="{8B44AF63-FDD0-4257-AC93-501E01220C31}" dt="2021-05-12T16:54:12.057" v="985" actId="1076"/>
          <ac:spMkLst>
            <pc:docMk/>
            <pc:sldMk cId="1595582383" sldId="676"/>
            <ac:spMk id="30" creationId="{629ECBAF-B7A8-4A6B-9A27-5BC92054ECD3}"/>
          </ac:spMkLst>
        </pc:spChg>
        <pc:spChg chg="mod">
          <ac:chgData name="Daniel Kim Vidal" userId="d7b753fd-4bf4-49a6-b16f-c5d4cf1b44f3" providerId="ADAL" clId="{8B44AF63-FDD0-4257-AC93-501E01220C31}" dt="2021-05-12T15:31:37.506" v="586" actId="1076"/>
          <ac:spMkLst>
            <pc:docMk/>
            <pc:sldMk cId="1595582383" sldId="676"/>
            <ac:spMk id="31" creationId="{2012856E-EBCC-4C39-AE77-59ED9D3BFFEA}"/>
          </ac:spMkLst>
        </pc:spChg>
        <pc:spChg chg="mod">
          <ac:chgData name="Daniel Kim Vidal" userId="d7b753fd-4bf4-49a6-b16f-c5d4cf1b44f3" providerId="ADAL" clId="{8B44AF63-FDD0-4257-AC93-501E01220C31}" dt="2021-05-12T16:57:53.592" v="1004" actId="1076"/>
          <ac:spMkLst>
            <pc:docMk/>
            <pc:sldMk cId="1595582383" sldId="676"/>
            <ac:spMk id="32" creationId="{B61D68A6-1F9A-4F24-A67C-CBE8B46E2E86}"/>
          </ac:spMkLst>
        </pc:spChg>
        <pc:spChg chg="mod">
          <ac:chgData name="Daniel Kim Vidal" userId="d7b753fd-4bf4-49a6-b16f-c5d4cf1b44f3" providerId="ADAL" clId="{8B44AF63-FDD0-4257-AC93-501E01220C31}" dt="2021-05-12T16:19:13.506" v="880" actId="1076"/>
          <ac:spMkLst>
            <pc:docMk/>
            <pc:sldMk cId="1595582383" sldId="676"/>
            <ac:spMk id="33" creationId="{2142B3E4-CCB2-4132-A4DE-86FBDEF9F81B}"/>
          </ac:spMkLst>
        </pc:spChg>
        <pc:spChg chg="mod">
          <ac:chgData name="Daniel Kim Vidal" userId="d7b753fd-4bf4-49a6-b16f-c5d4cf1b44f3" providerId="ADAL" clId="{8B44AF63-FDD0-4257-AC93-501E01220C31}" dt="2021-05-12T16:58:52.784" v="1009" actId="1076"/>
          <ac:spMkLst>
            <pc:docMk/>
            <pc:sldMk cId="1595582383" sldId="676"/>
            <ac:spMk id="35" creationId="{465B0542-E191-4E33-B4DE-2E72FA76EB92}"/>
          </ac:spMkLst>
        </pc:spChg>
        <pc:spChg chg="del">
          <ac:chgData name="Daniel Kim Vidal" userId="d7b753fd-4bf4-49a6-b16f-c5d4cf1b44f3" providerId="ADAL" clId="{8B44AF63-FDD0-4257-AC93-501E01220C31}" dt="2021-05-12T15:23:03.805" v="498" actId="478"/>
          <ac:spMkLst>
            <pc:docMk/>
            <pc:sldMk cId="1595582383" sldId="676"/>
            <ac:spMk id="36" creationId="{37D9681C-FEE3-4F28-AC28-7A876285FE80}"/>
          </ac:spMkLst>
        </pc:spChg>
        <pc:spChg chg="mod">
          <ac:chgData name="Daniel Kim Vidal" userId="d7b753fd-4bf4-49a6-b16f-c5d4cf1b44f3" providerId="ADAL" clId="{8B44AF63-FDD0-4257-AC93-501E01220C31}" dt="2021-05-12T16:17:35.537" v="865" actId="1076"/>
          <ac:spMkLst>
            <pc:docMk/>
            <pc:sldMk cId="1595582383" sldId="676"/>
            <ac:spMk id="37" creationId="{FB3FC5D7-A178-4A72-ACF6-A75E204FB07A}"/>
          </ac:spMkLst>
        </pc:spChg>
        <pc:spChg chg="mod">
          <ac:chgData name="Daniel Kim Vidal" userId="d7b753fd-4bf4-49a6-b16f-c5d4cf1b44f3" providerId="ADAL" clId="{8B44AF63-FDD0-4257-AC93-501E01220C31}" dt="2021-05-12T16:57:38.551" v="1002" actId="1076"/>
          <ac:spMkLst>
            <pc:docMk/>
            <pc:sldMk cId="1595582383" sldId="676"/>
            <ac:spMk id="38" creationId="{FEA95CD3-ADEA-4035-942F-065171585A8B}"/>
          </ac:spMkLst>
        </pc:spChg>
        <pc:spChg chg="mod">
          <ac:chgData name="Daniel Kim Vidal" userId="d7b753fd-4bf4-49a6-b16f-c5d4cf1b44f3" providerId="ADAL" clId="{8B44AF63-FDD0-4257-AC93-501E01220C31}" dt="2021-05-12T16:58:43.663" v="1007" actId="1076"/>
          <ac:spMkLst>
            <pc:docMk/>
            <pc:sldMk cId="1595582383" sldId="676"/>
            <ac:spMk id="39" creationId="{6A67A063-B97E-408C-B25F-81D0CFB51181}"/>
          </ac:spMkLst>
        </pc:spChg>
        <pc:spChg chg="mod">
          <ac:chgData name="Daniel Kim Vidal" userId="d7b753fd-4bf4-49a6-b16f-c5d4cf1b44f3" providerId="ADAL" clId="{8B44AF63-FDD0-4257-AC93-501E01220C31}" dt="2021-05-12T16:18:04.554" v="871" actId="1076"/>
          <ac:spMkLst>
            <pc:docMk/>
            <pc:sldMk cId="1595582383" sldId="676"/>
            <ac:spMk id="40" creationId="{08A97A33-BF75-4E59-9B2B-51023A230D10}"/>
          </ac:spMkLst>
        </pc:spChg>
        <pc:spChg chg="mod">
          <ac:chgData name="Daniel Kim Vidal" userId="d7b753fd-4bf4-49a6-b16f-c5d4cf1b44f3" providerId="ADAL" clId="{8B44AF63-FDD0-4257-AC93-501E01220C31}" dt="2021-05-12T16:17:52.905" v="869" actId="1076"/>
          <ac:spMkLst>
            <pc:docMk/>
            <pc:sldMk cId="1595582383" sldId="676"/>
            <ac:spMk id="41" creationId="{A10504DB-E41F-4257-97FC-9315A8E3F0E3}"/>
          </ac:spMkLst>
        </pc:spChg>
        <pc:spChg chg="mod">
          <ac:chgData name="Daniel Kim Vidal" userId="d7b753fd-4bf4-49a6-b16f-c5d4cf1b44f3" providerId="ADAL" clId="{8B44AF63-FDD0-4257-AC93-501E01220C31}" dt="2021-05-12T16:18:22.930" v="874" actId="1076"/>
          <ac:spMkLst>
            <pc:docMk/>
            <pc:sldMk cId="1595582383" sldId="676"/>
            <ac:spMk id="42" creationId="{0420C1C5-7D44-484A-8A9D-296F81C86814}"/>
          </ac:spMkLst>
        </pc:spChg>
        <pc:spChg chg="del mod">
          <ac:chgData name="Daniel Kim Vidal" userId="d7b753fd-4bf4-49a6-b16f-c5d4cf1b44f3" providerId="ADAL" clId="{8B44AF63-FDD0-4257-AC93-501E01220C31}" dt="2021-05-12T15:23:15.981" v="500" actId="478"/>
          <ac:spMkLst>
            <pc:docMk/>
            <pc:sldMk cId="1595582383" sldId="676"/>
            <ac:spMk id="43" creationId="{73EB1A16-AC58-4302-A9BA-2E03BF0F219B}"/>
          </ac:spMkLst>
        </pc:spChg>
        <pc:spChg chg="mod">
          <ac:chgData name="Daniel Kim Vidal" userId="d7b753fd-4bf4-49a6-b16f-c5d4cf1b44f3" providerId="ADAL" clId="{8B44AF63-FDD0-4257-AC93-501E01220C31}" dt="2021-05-12T16:54:20.138" v="986" actId="1076"/>
          <ac:spMkLst>
            <pc:docMk/>
            <pc:sldMk cId="1595582383" sldId="676"/>
            <ac:spMk id="45" creationId="{84B485F8-9B8D-4AFB-8A7D-0C3D988E6616}"/>
          </ac:spMkLst>
        </pc:spChg>
        <pc:spChg chg="mod">
          <ac:chgData name="Daniel Kim Vidal" userId="d7b753fd-4bf4-49a6-b16f-c5d4cf1b44f3" providerId="ADAL" clId="{8B44AF63-FDD0-4257-AC93-501E01220C31}" dt="2021-05-12T16:56:31.936" v="996" actId="1076"/>
          <ac:spMkLst>
            <pc:docMk/>
            <pc:sldMk cId="1595582383" sldId="676"/>
            <ac:spMk id="46" creationId="{55690C4F-DC07-4DBE-806F-22E1A788939F}"/>
          </ac:spMkLst>
        </pc:spChg>
        <pc:spChg chg="mod">
          <ac:chgData name="Daniel Kim Vidal" userId="d7b753fd-4bf4-49a6-b16f-c5d4cf1b44f3" providerId="ADAL" clId="{8B44AF63-FDD0-4257-AC93-501E01220C31}" dt="2021-05-12T16:59:18.792" v="1010" actId="1076"/>
          <ac:spMkLst>
            <pc:docMk/>
            <pc:sldMk cId="1595582383" sldId="676"/>
            <ac:spMk id="47" creationId="{F1F5AA60-BB20-4EE6-84C4-8B9FB6FDB8B1}"/>
          </ac:spMkLst>
        </pc:spChg>
        <pc:spChg chg="mod">
          <ac:chgData name="Daniel Kim Vidal" userId="d7b753fd-4bf4-49a6-b16f-c5d4cf1b44f3" providerId="ADAL" clId="{8B44AF63-FDD0-4257-AC93-501E01220C31}" dt="2021-05-12T16:54:43.809" v="989" actId="1076"/>
          <ac:spMkLst>
            <pc:docMk/>
            <pc:sldMk cId="1595582383" sldId="676"/>
            <ac:spMk id="48" creationId="{624A0BCB-576C-4918-9256-6F652AD6DEF5}"/>
          </ac:spMkLst>
        </pc:spChg>
        <pc:spChg chg="mod">
          <ac:chgData name="Daniel Kim Vidal" userId="d7b753fd-4bf4-49a6-b16f-c5d4cf1b44f3" providerId="ADAL" clId="{8B44AF63-FDD0-4257-AC93-501E01220C31}" dt="2021-05-12T16:56:40.391" v="997" actId="1076"/>
          <ac:spMkLst>
            <pc:docMk/>
            <pc:sldMk cId="1595582383" sldId="676"/>
            <ac:spMk id="49" creationId="{24AC43B9-0943-4182-9660-4EFCB2681E13}"/>
          </ac:spMkLst>
        </pc:spChg>
        <pc:spChg chg="mod">
          <ac:chgData name="Daniel Kim Vidal" userId="d7b753fd-4bf4-49a6-b16f-c5d4cf1b44f3" providerId="ADAL" clId="{8B44AF63-FDD0-4257-AC93-501E01220C31}" dt="2021-05-12T16:59:31.838" v="1011" actId="1076"/>
          <ac:spMkLst>
            <pc:docMk/>
            <pc:sldMk cId="1595582383" sldId="676"/>
            <ac:spMk id="51" creationId="{87E75872-617B-461E-A00D-B4AE1E51FD39}"/>
          </ac:spMkLst>
        </pc:spChg>
        <pc:spChg chg="mod">
          <ac:chgData name="Daniel Kim Vidal" userId="d7b753fd-4bf4-49a6-b16f-c5d4cf1b44f3" providerId="ADAL" clId="{8B44AF63-FDD0-4257-AC93-501E01220C31}" dt="2021-05-12T16:54:31.815" v="988" actId="1076"/>
          <ac:spMkLst>
            <pc:docMk/>
            <pc:sldMk cId="1595582383" sldId="676"/>
            <ac:spMk id="52" creationId="{A235678F-F7CC-4E5E-9AF4-4A452B78B912}"/>
          </ac:spMkLst>
        </pc:spChg>
        <pc:spChg chg="mod">
          <ac:chgData name="Daniel Kim Vidal" userId="d7b753fd-4bf4-49a6-b16f-c5d4cf1b44f3" providerId="ADAL" clId="{8B44AF63-FDD0-4257-AC93-501E01220C31}" dt="2021-05-12T16:56:45.759" v="998" actId="1076"/>
          <ac:spMkLst>
            <pc:docMk/>
            <pc:sldMk cId="1595582383" sldId="676"/>
            <ac:spMk id="53" creationId="{0CF0711B-4A2C-430E-B5A3-DE4020DF5213}"/>
          </ac:spMkLst>
        </pc:spChg>
        <pc:spChg chg="mod">
          <ac:chgData name="Daniel Kim Vidal" userId="d7b753fd-4bf4-49a6-b16f-c5d4cf1b44f3" providerId="ADAL" clId="{8B44AF63-FDD0-4257-AC93-501E01220C31}" dt="2021-05-12T16:17:29.250" v="864" actId="1076"/>
          <ac:spMkLst>
            <pc:docMk/>
            <pc:sldMk cId="1595582383" sldId="676"/>
            <ac:spMk id="54" creationId="{2015B6F0-D599-41E5-99A2-8DD5A0785A72}"/>
          </ac:spMkLst>
        </pc:spChg>
        <pc:spChg chg="mod">
          <ac:chgData name="Daniel Kim Vidal" userId="d7b753fd-4bf4-49a6-b16f-c5d4cf1b44f3" providerId="ADAL" clId="{8B44AF63-FDD0-4257-AC93-501E01220C31}" dt="2021-05-12T16:59:54.152" v="1013" actId="1076"/>
          <ac:spMkLst>
            <pc:docMk/>
            <pc:sldMk cId="1595582383" sldId="676"/>
            <ac:spMk id="55" creationId="{39ECD01E-858C-4872-909A-EDB8BFCABF64}"/>
          </ac:spMkLst>
        </pc:spChg>
        <pc:spChg chg="mod">
          <ac:chgData name="Daniel Kim Vidal" userId="d7b753fd-4bf4-49a6-b16f-c5d4cf1b44f3" providerId="ADAL" clId="{8B44AF63-FDD0-4257-AC93-501E01220C31}" dt="2021-05-12T17:00:16.981" v="1014" actId="1076"/>
          <ac:spMkLst>
            <pc:docMk/>
            <pc:sldMk cId="1595582383" sldId="676"/>
            <ac:spMk id="56" creationId="{6D2EBFD9-B54F-4B25-A113-39794DFE0BBF}"/>
          </ac:spMkLst>
        </pc:spChg>
        <pc:spChg chg="mod">
          <ac:chgData name="Daniel Kim Vidal" userId="d7b753fd-4bf4-49a6-b16f-c5d4cf1b44f3" providerId="ADAL" clId="{8B44AF63-FDD0-4257-AC93-501E01220C31}" dt="2021-05-12T15:34:07.379" v="615" actId="20577"/>
          <ac:spMkLst>
            <pc:docMk/>
            <pc:sldMk cId="1595582383" sldId="676"/>
            <ac:spMk id="57" creationId="{99931D13-2C25-4C5D-B0DC-7989E4F527B5}"/>
          </ac:spMkLst>
        </pc:spChg>
        <pc:spChg chg="mod">
          <ac:chgData name="Daniel Kim Vidal" userId="d7b753fd-4bf4-49a6-b16f-c5d4cf1b44f3" providerId="ADAL" clId="{8B44AF63-FDD0-4257-AC93-501E01220C31}" dt="2021-05-12T16:17:46.514" v="868" actId="1076"/>
          <ac:spMkLst>
            <pc:docMk/>
            <pc:sldMk cId="1595582383" sldId="676"/>
            <ac:spMk id="58" creationId="{ADA07F4C-7BC9-41F1-AF07-A58800D2099C}"/>
          </ac:spMkLst>
        </pc:spChg>
        <pc:spChg chg="mod">
          <ac:chgData name="Daniel Kim Vidal" userId="d7b753fd-4bf4-49a6-b16f-c5d4cf1b44f3" providerId="ADAL" clId="{8B44AF63-FDD0-4257-AC93-501E01220C31}" dt="2021-05-12T16:18:34.427" v="875" actId="1076"/>
          <ac:spMkLst>
            <pc:docMk/>
            <pc:sldMk cId="1595582383" sldId="676"/>
            <ac:spMk id="59" creationId="{D6585746-933E-43E8-BCCA-B9898DA576CB}"/>
          </ac:spMkLst>
        </pc:spChg>
        <pc:spChg chg="del mod">
          <ac:chgData name="Daniel Kim Vidal" userId="d7b753fd-4bf4-49a6-b16f-c5d4cf1b44f3" providerId="ADAL" clId="{8B44AF63-FDD0-4257-AC93-501E01220C31}" dt="2021-05-12T15:34:25.999" v="617" actId="478"/>
          <ac:spMkLst>
            <pc:docMk/>
            <pc:sldMk cId="1595582383" sldId="676"/>
            <ac:spMk id="60" creationId="{C932FB13-158E-4921-9CFE-23596FE1EDBA}"/>
          </ac:spMkLst>
        </pc:spChg>
        <pc:spChg chg="mod">
          <ac:chgData name="Daniel Kim Vidal" userId="d7b753fd-4bf4-49a6-b16f-c5d4cf1b44f3" providerId="ADAL" clId="{8B44AF63-FDD0-4257-AC93-501E01220C31}" dt="2021-05-12T16:51:49.401" v="983" actId="1076"/>
          <ac:spMkLst>
            <pc:docMk/>
            <pc:sldMk cId="1595582383" sldId="676"/>
            <ac:spMk id="63" creationId="{1BD3418A-719D-461C-AB21-FEFAE6D9338E}"/>
          </ac:spMkLst>
        </pc:spChg>
        <pc:spChg chg="mod">
          <ac:chgData name="Daniel Kim Vidal" userId="d7b753fd-4bf4-49a6-b16f-c5d4cf1b44f3" providerId="ADAL" clId="{8B44AF63-FDD0-4257-AC93-501E01220C31}" dt="2021-05-12T16:56:11.873" v="995" actId="1076"/>
          <ac:spMkLst>
            <pc:docMk/>
            <pc:sldMk cId="1595582383" sldId="676"/>
            <ac:spMk id="64" creationId="{2ABC8CF5-CC3E-48AF-A251-B9AE7D430C05}"/>
          </ac:spMkLst>
        </pc:spChg>
        <pc:spChg chg="mod">
          <ac:chgData name="Daniel Kim Vidal" userId="d7b753fd-4bf4-49a6-b16f-c5d4cf1b44f3" providerId="ADAL" clId="{8B44AF63-FDD0-4257-AC93-501E01220C31}" dt="2021-05-12T16:16:10.107" v="859" actId="1076"/>
          <ac:spMkLst>
            <pc:docMk/>
            <pc:sldMk cId="1595582383" sldId="676"/>
            <ac:spMk id="65" creationId="{28B0C886-7EEF-4C18-B67C-01E55AE81194}"/>
          </ac:spMkLst>
        </pc:spChg>
        <pc:spChg chg="mod">
          <ac:chgData name="Daniel Kim Vidal" userId="d7b753fd-4bf4-49a6-b16f-c5d4cf1b44f3" providerId="ADAL" clId="{8B44AF63-FDD0-4257-AC93-501E01220C31}" dt="2021-05-12T16:57:28.080" v="1001" actId="1076"/>
          <ac:spMkLst>
            <pc:docMk/>
            <pc:sldMk cId="1595582383" sldId="676"/>
            <ac:spMk id="66" creationId="{2342986F-F370-4C9D-AF3A-C0FE5FCD9991}"/>
          </ac:spMkLst>
        </pc:spChg>
        <pc:spChg chg="mod">
          <ac:chgData name="Daniel Kim Vidal" userId="d7b753fd-4bf4-49a6-b16f-c5d4cf1b44f3" providerId="ADAL" clId="{8B44AF63-FDD0-4257-AC93-501E01220C31}" dt="2021-05-12T16:18:36.692" v="876" actId="1076"/>
          <ac:spMkLst>
            <pc:docMk/>
            <pc:sldMk cId="1595582383" sldId="676"/>
            <ac:spMk id="68" creationId="{79CB8BAD-05B8-40C0-A11B-194A1B461775}"/>
          </ac:spMkLst>
        </pc:spChg>
        <pc:spChg chg="del mod">
          <ac:chgData name="Daniel Kim Vidal" userId="d7b753fd-4bf4-49a6-b16f-c5d4cf1b44f3" providerId="ADAL" clId="{8B44AF63-FDD0-4257-AC93-501E01220C31}" dt="2021-05-12T15:23:02.744" v="497" actId="478"/>
          <ac:spMkLst>
            <pc:docMk/>
            <pc:sldMk cId="1595582383" sldId="676"/>
            <ac:spMk id="69" creationId="{1AC4D593-788E-470B-B317-9DFFDABD17EB}"/>
          </ac:spMkLst>
        </pc:spChg>
        <pc:spChg chg="add mod">
          <ac:chgData name="Daniel Kim Vidal" userId="d7b753fd-4bf4-49a6-b16f-c5d4cf1b44f3" providerId="ADAL" clId="{8B44AF63-FDD0-4257-AC93-501E01220C31}" dt="2021-05-12T15:35:09.493" v="622" actId="1076"/>
          <ac:spMkLst>
            <pc:docMk/>
            <pc:sldMk cId="1595582383" sldId="676"/>
            <ac:spMk id="71" creationId="{F62D8EF3-FC59-40D9-AACC-7403700089EE}"/>
          </ac:spMkLst>
        </pc:spChg>
        <pc:spChg chg="add mod">
          <ac:chgData name="Daniel Kim Vidal" userId="d7b753fd-4bf4-49a6-b16f-c5d4cf1b44f3" providerId="ADAL" clId="{8B44AF63-FDD0-4257-AC93-501E01220C31}" dt="2021-05-12T16:55:15.720" v="991" actId="1076"/>
          <ac:spMkLst>
            <pc:docMk/>
            <pc:sldMk cId="1595582383" sldId="676"/>
            <ac:spMk id="73" creationId="{43AA818A-1697-4F36-8836-7872CF948746}"/>
          </ac:spMkLst>
        </pc:spChg>
        <pc:spChg chg="add mod">
          <ac:chgData name="Daniel Kim Vidal" userId="d7b753fd-4bf4-49a6-b16f-c5d4cf1b44f3" providerId="ADAL" clId="{8B44AF63-FDD0-4257-AC93-501E01220C31}" dt="2021-05-12T15:34:24.026" v="616" actId="1076"/>
          <ac:spMkLst>
            <pc:docMk/>
            <pc:sldMk cId="1595582383" sldId="676"/>
            <ac:spMk id="74" creationId="{356687BC-9826-47B0-A9D2-F0F81065E25A}"/>
          </ac:spMkLst>
        </pc:spChg>
        <pc:spChg chg="add mod">
          <ac:chgData name="Daniel Kim Vidal" userId="d7b753fd-4bf4-49a6-b16f-c5d4cf1b44f3" providerId="ADAL" clId="{8B44AF63-FDD0-4257-AC93-501E01220C31}" dt="2021-05-12T16:58:16.127" v="1005" actId="1076"/>
          <ac:spMkLst>
            <pc:docMk/>
            <pc:sldMk cId="1595582383" sldId="676"/>
            <ac:spMk id="75" creationId="{81DE8F6D-9AA8-486A-90E1-A98BB4929175}"/>
          </ac:spMkLst>
        </pc:spChg>
        <pc:spChg chg="add mod">
          <ac:chgData name="Daniel Kim Vidal" userId="d7b753fd-4bf4-49a6-b16f-c5d4cf1b44f3" providerId="ADAL" clId="{8B44AF63-FDD0-4257-AC93-501E01220C31}" dt="2021-05-12T16:55:12.328" v="990" actId="1076"/>
          <ac:spMkLst>
            <pc:docMk/>
            <pc:sldMk cId="1595582383" sldId="676"/>
            <ac:spMk id="76" creationId="{3B34B213-320B-43CA-BD61-791833E8FE63}"/>
          </ac:spMkLst>
        </pc:spChg>
        <pc:spChg chg="add del mod">
          <ac:chgData name="Daniel Kim Vidal" userId="d7b753fd-4bf4-49a6-b16f-c5d4cf1b44f3" providerId="ADAL" clId="{8B44AF63-FDD0-4257-AC93-501E01220C31}" dt="2021-05-12T15:14:59.391" v="457" actId="478"/>
          <ac:spMkLst>
            <pc:docMk/>
            <pc:sldMk cId="1595582383" sldId="676"/>
            <ac:spMk id="77" creationId="{9A3176E5-EE2E-4F43-AC4D-B2BB3B3048E4}"/>
          </ac:spMkLst>
        </pc:spChg>
        <pc:spChg chg="add mod">
          <ac:chgData name="Daniel Kim Vidal" userId="d7b753fd-4bf4-49a6-b16f-c5d4cf1b44f3" providerId="ADAL" clId="{8B44AF63-FDD0-4257-AC93-501E01220C31}" dt="2021-05-12T16:57:47.240" v="1003" actId="1076"/>
          <ac:spMkLst>
            <pc:docMk/>
            <pc:sldMk cId="1595582383" sldId="676"/>
            <ac:spMk id="78" creationId="{382008B1-4F4B-45BA-9A33-E588275EE86B}"/>
          </ac:spMkLst>
        </pc:spChg>
        <pc:spChg chg="add del mod">
          <ac:chgData name="Daniel Kim Vidal" userId="d7b753fd-4bf4-49a6-b16f-c5d4cf1b44f3" providerId="ADAL" clId="{8B44AF63-FDD0-4257-AC93-501E01220C31}" dt="2021-05-12T15:33:09.873" v="597" actId="478"/>
          <ac:spMkLst>
            <pc:docMk/>
            <pc:sldMk cId="1595582383" sldId="676"/>
            <ac:spMk id="79" creationId="{2BD04E49-36B3-46E5-A875-955E5692EAA7}"/>
          </ac:spMkLst>
        </pc:spChg>
        <pc:spChg chg="add mod">
          <ac:chgData name="Daniel Kim Vidal" userId="d7b753fd-4bf4-49a6-b16f-c5d4cf1b44f3" providerId="ADAL" clId="{8B44AF63-FDD0-4257-AC93-501E01220C31}" dt="2021-05-12T16:58:47.855" v="1008" actId="1076"/>
          <ac:spMkLst>
            <pc:docMk/>
            <pc:sldMk cId="1595582383" sldId="676"/>
            <ac:spMk id="80" creationId="{0707A7F4-1AC2-4027-B746-6441703C6967}"/>
          </ac:spMkLst>
        </pc:spChg>
        <pc:spChg chg="add mod">
          <ac:chgData name="Daniel Kim Vidal" userId="d7b753fd-4bf4-49a6-b16f-c5d4cf1b44f3" providerId="ADAL" clId="{8B44AF63-FDD0-4257-AC93-501E01220C31}" dt="2021-05-12T15:26:04.534" v="542" actId="20577"/>
          <ac:spMkLst>
            <pc:docMk/>
            <pc:sldMk cId="1595582383" sldId="676"/>
            <ac:spMk id="81" creationId="{8C15B111-1493-4DB4-9E2B-5CE7D7433475}"/>
          </ac:spMkLst>
        </pc:spChg>
        <pc:spChg chg="add mod">
          <ac:chgData name="Daniel Kim Vidal" userId="d7b753fd-4bf4-49a6-b16f-c5d4cf1b44f3" providerId="ADAL" clId="{8B44AF63-FDD0-4257-AC93-501E01220C31}" dt="2021-05-12T15:25:12.701" v="533" actId="20577"/>
          <ac:spMkLst>
            <pc:docMk/>
            <pc:sldMk cId="1595582383" sldId="676"/>
            <ac:spMk id="82" creationId="{40CA24B7-9482-4958-8F75-36F587352FE0}"/>
          </ac:spMkLst>
        </pc:spChg>
        <pc:spChg chg="add mod">
          <ac:chgData name="Daniel Kim Vidal" userId="d7b753fd-4bf4-49a6-b16f-c5d4cf1b44f3" providerId="ADAL" clId="{8B44AF63-FDD0-4257-AC93-501E01220C31}" dt="2021-05-12T16:57:22.024" v="1000" actId="1076"/>
          <ac:spMkLst>
            <pc:docMk/>
            <pc:sldMk cId="1595582383" sldId="676"/>
            <ac:spMk id="83" creationId="{EE3B212D-0B55-4357-B20D-5A2131CE9582}"/>
          </ac:spMkLst>
        </pc:spChg>
        <pc:spChg chg="add mod">
          <ac:chgData name="Daniel Kim Vidal" userId="d7b753fd-4bf4-49a6-b16f-c5d4cf1b44f3" providerId="ADAL" clId="{8B44AF63-FDD0-4257-AC93-501E01220C31}" dt="2021-05-12T16:19:19.147" v="881" actId="1076"/>
          <ac:spMkLst>
            <pc:docMk/>
            <pc:sldMk cId="1595582383" sldId="676"/>
            <ac:spMk id="84" creationId="{FB3FCF62-052D-4963-A892-C67EAA62F0C9}"/>
          </ac:spMkLst>
        </pc:spChg>
        <pc:spChg chg="add mod">
          <ac:chgData name="Daniel Kim Vidal" userId="d7b753fd-4bf4-49a6-b16f-c5d4cf1b44f3" providerId="ADAL" clId="{8B44AF63-FDD0-4257-AC93-501E01220C31}" dt="2021-05-12T16:58:34.127" v="1006" actId="1076"/>
          <ac:spMkLst>
            <pc:docMk/>
            <pc:sldMk cId="1595582383" sldId="676"/>
            <ac:spMk id="85" creationId="{D5DB8962-8245-4C8F-998F-412EC155524B}"/>
          </ac:spMkLst>
        </pc:spChg>
      </pc:sldChg>
      <pc:sldChg chg="addSp delSp modSp mod">
        <pc:chgData name="Daniel Kim Vidal" userId="d7b753fd-4bf4-49a6-b16f-c5d4cf1b44f3" providerId="ADAL" clId="{8B44AF63-FDD0-4257-AC93-501E01220C31}" dt="2021-05-12T16:29:58.011" v="981" actId="20577"/>
        <pc:sldMkLst>
          <pc:docMk/>
          <pc:sldMk cId="749618115" sldId="677"/>
        </pc:sldMkLst>
        <pc:spChg chg="del">
          <ac:chgData name="Daniel Kim Vidal" userId="d7b753fd-4bf4-49a6-b16f-c5d4cf1b44f3" providerId="ADAL" clId="{8B44AF63-FDD0-4257-AC93-501E01220C31}" dt="2021-05-12T15:07:37.171" v="450" actId="478"/>
          <ac:spMkLst>
            <pc:docMk/>
            <pc:sldMk cId="749618115" sldId="677"/>
            <ac:spMk id="16" creationId="{F5E282CC-D05B-42EB-9B59-6BE9BDD4280C}"/>
          </ac:spMkLst>
        </pc:spChg>
        <pc:spChg chg="add mod">
          <ac:chgData name="Daniel Kim Vidal" userId="d7b753fd-4bf4-49a6-b16f-c5d4cf1b44f3" providerId="ADAL" clId="{8B44AF63-FDD0-4257-AC93-501E01220C31}" dt="2021-05-12T16:06:25.711" v="832" actId="1076"/>
          <ac:spMkLst>
            <pc:docMk/>
            <pc:sldMk cId="749618115" sldId="677"/>
            <ac:spMk id="38" creationId="{C9FB301E-2859-420E-8F58-EE2C26890E7E}"/>
          </ac:spMkLst>
        </pc:spChg>
        <pc:spChg chg="add del mod">
          <ac:chgData name="Daniel Kim Vidal" userId="d7b753fd-4bf4-49a6-b16f-c5d4cf1b44f3" providerId="ADAL" clId="{8B44AF63-FDD0-4257-AC93-501E01220C31}" dt="2021-05-12T15:14:51.903" v="455" actId="478"/>
          <ac:spMkLst>
            <pc:docMk/>
            <pc:sldMk cId="749618115" sldId="677"/>
            <ac:spMk id="42" creationId="{043076FE-B54E-4814-8529-55C9C61C57C1}"/>
          </ac:spMkLst>
        </pc:spChg>
        <pc:spChg chg="add mod">
          <ac:chgData name="Daniel Kim Vidal" userId="d7b753fd-4bf4-49a6-b16f-c5d4cf1b44f3" providerId="ADAL" clId="{8B44AF63-FDD0-4257-AC93-501E01220C31}" dt="2021-05-12T16:05:02.239" v="801" actId="1076"/>
          <ac:spMkLst>
            <pc:docMk/>
            <pc:sldMk cId="749618115" sldId="677"/>
            <ac:spMk id="43" creationId="{893863BE-6368-4729-99D9-93765F2326B9}"/>
          </ac:spMkLst>
        </pc:spChg>
        <pc:spChg chg="add mod">
          <ac:chgData name="Daniel Kim Vidal" userId="d7b753fd-4bf4-49a6-b16f-c5d4cf1b44f3" providerId="ADAL" clId="{8B44AF63-FDD0-4257-AC93-501E01220C31}" dt="2021-05-12T16:28:55.887" v="916" actId="1038"/>
          <ac:spMkLst>
            <pc:docMk/>
            <pc:sldMk cId="749618115" sldId="677"/>
            <ac:spMk id="44" creationId="{DB7FBD00-F554-4E3D-91D8-91826550FADD}"/>
          </ac:spMkLst>
        </pc:spChg>
        <pc:spChg chg="add mod">
          <ac:chgData name="Daniel Kim Vidal" userId="d7b753fd-4bf4-49a6-b16f-c5d4cf1b44f3" providerId="ADAL" clId="{8B44AF63-FDD0-4257-AC93-501E01220C31}" dt="2021-05-12T16:04:32.323" v="787" actId="20577"/>
          <ac:spMkLst>
            <pc:docMk/>
            <pc:sldMk cId="749618115" sldId="677"/>
            <ac:spMk id="45" creationId="{732CE6CF-A8BE-4F84-9780-7B0FAAB50715}"/>
          </ac:spMkLst>
        </pc:spChg>
        <pc:spChg chg="add mod">
          <ac:chgData name="Daniel Kim Vidal" userId="d7b753fd-4bf4-49a6-b16f-c5d4cf1b44f3" providerId="ADAL" clId="{8B44AF63-FDD0-4257-AC93-501E01220C31}" dt="2021-05-12T16:04:39.091" v="795" actId="20577"/>
          <ac:spMkLst>
            <pc:docMk/>
            <pc:sldMk cId="749618115" sldId="677"/>
            <ac:spMk id="46" creationId="{1EE3FA4A-86B0-443E-9A13-93E3AAD3F0F0}"/>
          </ac:spMkLst>
        </pc:spChg>
        <pc:spChg chg="mod">
          <ac:chgData name="Daniel Kim Vidal" userId="d7b753fd-4bf4-49a6-b16f-c5d4cf1b44f3" providerId="ADAL" clId="{8B44AF63-FDD0-4257-AC93-501E01220C31}" dt="2021-05-12T16:04:45.479" v="796" actId="1076"/>
          <ac:spMkLst>
            <pc:docMk/>
            <pc:sldMk cId="749618115" sldId="677"/>
            <ac:spMk id="50" creationId="{23D672D3-1EDC-4548-9F0E-570A04484E9F}"/>
          </ac:spMkLst>
        </pc:spChg>
        <pc:spChg chg="add mod">
          <ac:chgData name="Daniel Kim Vidal" userId="d7b753fd-4bf4-49a6-b16f-c5d4cf1b44f3" providerId="ADAL" clId="{8B44AF63-FDD0-4257-AC93-501E01220C31}" dt="2021-05-12T16:06:09.419" v="830" actId="20577"/>
          <ac:spMkLst>
            <pc:docMk/>
            <pc:sldMk cId="749618115" sldId="677"/>
            <ac:spMk id="51" creationId="{3BE9603B-3BE3-45EE-8BFD-B3FD94FF06A8}"/>
          </ac:spMkLst>
        </pc:spChg>
        <pc:spChg chg="add mod">
          <ac:chgData name="Daniel Kim Vidal" userId="d7b753fd-4bf4-49a6-b16f-c5d4cf1b44f3" providerId="ADAL" clId="{8B44AF63-FDD0-4257-AC93-501E01220C31}" dt="2021-05-12T16:06:25.711" v="832" actId="1076"/>
          <ac:spMkLst>
            <pc:docMk/>
            <pc:sldMk cId="749618115" sldId="677"/>
            <ac:spMk id="52" creationId="{9BFEBF74-19EC-4F31-9847-B694050A20AA}"/>
          </ac:spMkLst>
        </pc:spChg>
        <pc:spChg chg="add mod">
          <ac:chgData name="Daniel Kim Vidal" userId="d7b753fd-4bf4-49a6-b16f-c5d4cf1b44f3" providerId="ADAL" clId="{8B44AF63-FDD0-4257-AC93-501E01220C31}" dt="2021-05-12T16:29:58.011" v="981" actId="20577"/>
          <ac:spMkLst>
            <pc:docMk/>
            <pc:sldMk cId="749618115" sldId="677"/>
            <ac:spMk id="53" creationId="{B0BAB2D7-26CA-4436-9E92-6345393D15CE}"/>
          </ac:spMkLst>
        </pc:spChg>
        <pc:spChg chg="add mod">
          <ac:chgData name="Daniel Kim Vidal" userId="d7b753fd-4bf4-49a6-b16f-c5d4cf1b44f3" providerId="ADAL" clId="{8B44AF63-FDD0-4257-AC93-501E01220C31}" dt="2021-05-12T16:29:25.439" v="953" actId="20577"/>
          <ac:spMkLst>
            <pc:docMk/>
            <pc:sldMk cId="749618115" sldId="677"/>
            <ac:spMk id="54" creationId="{04615073-BBCE-4710-9434-D6982893761F}"/>
          </ac:spMkLst>
        </pc:spChg>
        <pc:spChg chg="mod">
          <ac:chgData name="Daniel Kim Vidal" userId="d7b753fd-4bf4-49a6-b16f-c5d4cf1b44f3" providerId="ADAL" clId="{8B44AF63-FDD0-4257-AC93-501E01220C31}" dt="2021-05-12T16:05:13.790" v="802" actId="1076"/>
          <ac:spMkLst>
            <pc:docMk/>
            <pc:sldMk cId="749618115" sldId="677"/>
            <ac:spMk id="58" creationId="{ADA07F4C-7BC9-41F1-AF07-A58800D2099C}"/>
          </ac:spMkLst>
        </pc:spChg>
        <pc:spChg chg="del">
          <ac:chgData name="Daniel Kim Vidal" userId="d7b753fd-4bf4-49a6-b16f-c5d4cf1b44f3" providerId="ADAL" clId="{8B44AF63-FDD0-4257-AC93-501E01220C31}" dt="2021-05-12T16:03:58.463" v="763" actId="478"/>
          <ac:spMkLst>
            <pc:docMk/>
            <pc:sldMk cId="749618115" sldId="677"/>
            <ac:spMk id="65" creationId="{9306CDC4-4445-43E3-9120-D609E8B5B85F}"/>
          </ac:spMkLst>
        </pc:spChg>
        <pc:spChg chg="mod">
          <ac:chgData name="Daniel Kim Vidal" userId="d7b753fd-4bf4-49a6-b16f-c5d4cf1b44f3" providerId="ADAL" clId="{8B44AF63-FDD0-4257-AC93-501E01220C31}" dt="2021-05-12T16:04:08.006" v="765" actId="1076"/>
          <ac:spMkLst>
            <pc:docMk/>
            <pc:sldMk cId="749618115" sldId="677"/>
            <ac:spMk id="66" creationId="{088BFA3E-B1E1-46FB-8E8C-FE80E44D695B}"/>
          </ac:spMkLst>
        </pc:spChg>
        <pc:spChg chg="mod">
          <ac:chgData name="Daniel Kim Vidal" userId="d7b753fd-4bf4-49a6-b16f-c5d4cf1b44f3" providerId="ADAL" clId="{8B44AF63-FDD0-4257-AC93-501E01220C31}" dt="2021-05-12T16:04:13.790" v="766" actId="1076"/>
          <ac:spMkLst>
            <pc:docMk/>
            <pc:sldMk cId="749618115" sldId="677"/>
            <ac:spMk id="68" creationId="{747B617D-EF7F-491E-BBD8-A2FB08144783}"/>
          </ac:spMkLst>
        </pc:spChg>
        <pc:spChg chg="del">
          <ac:chgData name="Daniel Kim Vidal" userId="d7b753fd-4bf4-49a6-b16f-c5d4cf1b44f3" providerId="ADAL" clId="{8B44AF63-FDD0-4257-AC93-501E01220C31}" dt="2021-05-12T15:07:51.794" v="451" actId="478"/>
          <ac:spMkLst>
            <pc:docMk/>
            <pc:sldMk cId="749618115" sldId="677"/>
            <ac:spMk id="75" creationId="{7306EE3C-CBAB-4A4D-B97E-37C9CCF1B12A}"/>
          </ac:spMkLst>
        </pc:spChg>
      </pc:sldChg>
      <pc:sldChg chg="del">
        <pc:chgData name="Daniel Kim Vidal" userId="d7b753fd-4bf4-49a6-b16f-c5d4cf1b44f3" providerId="ADAL" clId="{8B44AF63-FDD0-4257-AC93-501E01220C31}" dt="2021-05-12T14:17:13.723" v="3" actId="47"/>
        <pc:sldMkLst>
          <pc:docMk/>
          <pc:sldMk cId="2312533851" sldId="680"/>
        </pc:sldMkLst>
      </pc:sldChg>
      <pc:sldChg chg="modSp mod">
        <pc:chgData name="Daniel Kim Vidal" userId="d7b753fd-4bf4-49a6-b16f-c5d4cf1b44f3" providerId="ADAL" clId="{8B44AF63-FDD0-4257-AC93-501E01220C31}" dt="2021-05-12T17:05:37.496" v="1032" actId="20577"/>
        <pc:sldMkLst>
          <pc:docMk/>
          <pc:sldMk cId="2048410021" sldId="683"/>
        </pc:sldMkLst>
        <pc:spChg chg="mod">
          <ac:chgData name="Daniel Kim Vidal" userId="d7b753fd-4bf4-49a6-b16f-c5d4cf1b44f3" providerId="ADAL" clId="{8B44AF63-FDD0-4257-AC93-501E01220C31}" dt="2021-05-12T17:03:18.908" v="1020" actId="1076"/>
          <ac:spMkLst>
            <pc:docMk/>
            <pc:sldMk cId="2048410021" sldId="683"/>
            <ac:spMk id="96" creationId="{39643D05-C31F-45DE-809F-0A63B52F5559}"/>
          </ac:spMkLst>
        </pc:spChg>
        <pc:spChg chg="mod">
          <ac:chgData name="Daniel Kim Vidal" userId="d7b753fd-4bf4-49a6-b16f-c5d4cf1b44f3" providerId="ADAL" clId="{8B44AF63-FDD0-4257-AC93-501E01220C31}" dt="2021-05-12T17:03:18.908" v="1020" actId="1076"/>
          <ac:spMkLst>
            <pc:docMk/>
            <pc:sldMk cId="2048410021" sldId="683"/>
            <ac:spMk id="97" creationId="{0A4177CF-E3B4-4F3D-94DD-6F45B6B78DE5}"/>
          </ac:spMkLst>
        </pc:spChg>
        <pc:spChg chg="mod">
          <ac:chgData name="Daniel Kim Vidal" userId="d7b753fd-4bf4-49a6-b16f-c5d4cf1b44f3" providerId="ADAL" clId="{8B44AF63-FDD0-4257-AC93-501E01220C31}" dt="2021-05-12T17:00:31.808" v="1016" actId="20577"/>
          <ac:spMkLst>
            <pc:docMk/>
            <pc:sldMk cId="2048410021" sldId="683"/>
            <ac:spMk id="99" creationId="{909C7986-47E3-4ADE-9741-ACD7135DEA3D}"/>
          </ac:spMkLst>
        </pc:spChg>
        <pc:spChg chg="mod">
          <ac:chgData name="Daniel Kim Vidal" userId="d7b753fd-4bf4-49a6-b16f-c5d4cf1b44f3" providerId="ADAL" clId="{8B44AF63-FDD0-4257-AC93-501E01220C31}" dt="2021-05-12T16:09:27.200" v="843" actId="20577"/>
          <ac:spMkLst>
            <pc:docMk/>
            <pc:sldMk cId="2048410021" sldId="683"/>
            <ac:spMk id="100" creationId="{3B637EFD-580F-4104-A171-35558742FD1D}"/>
          </ac:spMkLst>
        </pc:spChg>
        <pc:spChg chg="mod">
          <ac:chgData name="Daniel Kim Vidal" userId="d7b753fd-4bf4-49a6-b16f-c5d4cf1b44f3" providerId="ADAL" clId="{8B44AF63-FDD0-4257-AC93-501E01220C31}" dt="2021-05-12T16:09:32.082" v="846" actId="20577"/>
          <ac:spMkLst>
            <pc:docMk/>
            <pc:sldMk cId="2048410021" sldId="683"/>
            <ac:spMk id="102" creationId="{A3BCEE2C-2D4C-4363-89BB-36F65DBE2E37}"/>
          </ac:spMkLst>
        </pc:spChg>
        <pc:grpChg chg="mod">
          <ac:chgData name="Daniel Kim Vidal" userId="d7b753fd-4bf4-49a6-b16f-c5d4cf1b44f3" providerId="ADAL" clId="{8B44AF63-FDD0-4257-AC93-501E01220C31}" dt="2021-05-12T17:03:18.908" v="1020" actId="1076"/>
          <ac:grpSpMkLst>
            <pc:docMk/>
            <pc:sldMk cId="2048410021" sldId="683"/>
            <ac:grpSpMk id="24" creationId="{556672D3-32B5-474F-BBE8-20130FFECC98}"/>
          </ac:grpSpMkLst>
        </pc:grpChg>
        <pc:grpChg chg="mod">
          <ac:chgData name="Daniel Kim Vidal" userId="d7b753fd-4bf4-49a6-b16f-c5d4cf1b44f3" providerId="ADAL" clId="{8B44AF63-FDD0-4257-AC93-501E01220C31}" dt="2021-05-12T17:03:18.908" v="1020" actId="1076"/>
          <ac:grpSpMkLst>
            <pc:docMk/>
            <pc:sldMk cId="2048410021" sldId="683"/>
            <ac:grpSpMk id="36" creationId="{D4D0501C-209D-45C3-BEAF-8B34A632E8F4}"/>
          </ac:grpSpMkLst>
        </pc:grpChg>
        <pc:grpChg chg="mod">
          <ac:chgData name="Daniel Kim Vidal" userId="d7b753fd-4bf4-49a6-b16f-c5d4cf1b44f3" providerId="ADAL" clId="{8B44AF63-FDD0-4257-AC93-501E01220C31}" dt="2021-05-12T17:03:18.908" v="1020" actId="1076"/>
          <ac:grpSpMkLst>
            <pc:docMk/>
            <pc:sldMk cId="2048410021" sldId="683"/>
            <ac:grpSpMk id="40" creationId="{F93FF89F-1F3B-4BA3-A7D0-811B38651EE0}"/>
          </ac:grpSpMkLst>
        </pc:grpChg>
        <pc:graphicFrameChg chg="mod">
          <ac:chgData name="Daniel Kim Vidal" userId="d7b753fd-4bf4-49a6-b16f-c5d4cf1b44f3" providerId="ADAL" clId="{8B44AF63-FDD0-4257-AC93-501E01220C31}" dt="2021-05-12T17:05:37.496" v="1032" actId="20577"/>
          <ac:graphicFrameMkLst>
            <pc:docMk/>
            <pc:sldMk cId="2048410021" sldId="683"/>
            <ac:graphicFrameMk id="104" creationId="{00DA7456-DFA7-4A1E-9BCA-ED3ECE567F17}"/>
          </ac:graphicFrameMkLst>
        </pc:graphicFrameChg>
      </pc:sldChg>
      <pc:sldChg chg="delSp modSp mod">
        <pc:chgData name="Daniel Kim Vidal" userId="d7b753fd-4bf4-49a6-b16f-c5d4cf1b44f3" providerId="ADAL" clId="{8B44AF63-FDD0-4257-AC93-501E01220C31}" dt="2021-05-12T17:06:49.404" v="1035" actId="1076"/>
        <pc:sldMkLst>
          <pc:docMk/>
          <pc:sldMk cId="2728612197" sldId="686"/>
        </pc:sldMkLst>
        <pc:grpChg chg="del">
          <ac:chgData name="Daniel Kim Vidal" userId="d7b753fd-4bf4-49a6-b16f-c5d4cf1b44f3" providerId="ADAL" clId="{8B44AF63-FDD0-4257-AC93-501E01220C31}" dt="2021-05-12T17:06:45.381" v="1034" actId="478"/>
          <ac:grpSpMkLst>
            <pc:docMk/>
            <pc:sldMk cId="2728612197" sldId="686"/>
            <ac:grpSpMk id="3" creationId="{0733C703-5460-4FA4-B00B-F744A785F2E9}"/>
          </ac:grpSpMkLst>
        </pc:grpChg>
        <pc:grpChg chg="mod">
          <ac:chgData name="Daniel Kim Vidal" userId="d7b753fd-4bf4-49a6-b16f-c5d4cf1b44f3" providerId="ADAL" clId="{8B44AF63-FDD0-4257-AC93-501E01220C31}" dt="2021-05-12T17:06:49.404" v="1035" actId="1076"/>
          <ac:grpSpMkLst>
            <pc:docMk/>
            <pc:sldMk cId="2728612197" sldId="686"/>
            <ac:grpSpMk id="19" creationId="{72D8A699-CDD3-4B93-AAA3-4B914FB13478}"/>
          </ac:grpSpMkLst>
        </pc:grpChg>
      </pc:sldChg>
      <pc:sldChg chg="modSp mod">
        <pc:chgData name="Daniel Kim Vidal" userId="d7b753fd-4bf4-49a6-b16f-c5d4cf1b44f3" providerId="ADAL" clId="{8B44AF63-FDD0-4257-AC93-501E01220C31}" dt="2021-05-12T17:07:07.052" v="1038" actId="1076"/>
        <pc:sldMkLst>
          <pc:docMk/>
          <pc:sldMk cId="2462019082" sldId="687"/>
        </pc:sldMkLst>
        <pc:grpChg chg="mod">
          <ac:chgData name="Daniel Kim Vidal" userId="d7b753fd-4bf4-49a6-b16f-c5d4cf1b44f3" providerId="ADAL" clId="{8B44AF63-FDD0-4257-AC93-501E01220C31}" dt="2021-05-12T17:07:07.052" v="1038" actId="1076"/>
          <ac:grpSpMkLst>
            <pc:docMk/>
            <pc:sldMk cId="2462019082" sldId="687"/>
            <ac:grpSpMk id="12" creationId="{B0FE9F99-D721-467E-AD2F-8DA16529779E}"/>
          </ac:grpSpMkLst>
        </pc:grpChg>
      </pc:sldChg>
      <pc:sldChg chg="modSp mod">
        <pc:chgData name="Daniel Kim Vidal" userId="d7b753fd-4bf4-49a6-b16f-c5d4cf1b44f3" providerId="ADAL" clId="{8B44AF63-FDD0-4257-AC93-501E01220C31}" dt="2021-05-12T17:07:10.508" v="1039" actId="1076"/>
        <pc:sldMkLst>
          <pc:docMk/>
          <pc:sldMk cId="91739249" sldId="690"/>
        </pc:sldMkLst>
        <pc:grpChg chg="mod">
          <ac:chgData name="Daniel Kim Vidal" userId="d7b753fd-4bf4-49a6-b16f-c5d4cf1b44f3" providerId="ADAL" clId="{8B44AF63-FDD0-4257-AC93-501E01220C31}" dt="2021-05-12T17:07:10.508" v="1039" actId="1076"/>
          <ac:grpSpMkLst>
            <pc:docMk/>
            <pc:sldMk cId="91739249" sldId="690"/>
            <ac:grpSpMk id="30" creationId="{225F6B4C-BBE2-442C-B6FF-05DAD684C1C5}"/>
          </ac:grpSpMkLst>
        </pc:grpChg>
      </pc:sldChg>
      <pc:sldChg chg="delSp modSp mod">
        <pc:chgData name="Daniel Kim Vidal" userId="d7b753fd-4bf4-49a6-b16f-c5d4cf1b44f3" providerId="ADAL" clId="{8B44AF63-FDD0-4257-AC93-501E01220C31}" dt="2021-05-12T17:06:59.580" v="1037" actId="1076"/>
        <pc:sldMkLst>
          <pc:docMk/>
          <pc:sldMk cId="3626980467" sldId="691"/>
        </pc:sldMkLst>
        <pc:grpChg chg="del">
          <ac:chgData name="Daniel Kim Vidal" userId="d7b753fd-4bf4-49a6-b16f-c5d4cf1b44f3" providerId="ADAL" clId="{8B44AF63-FDD0-4257-AC93-501E01220C31}" dt="2021-05-12T17:06:55.072" v="1036" actId="478"/>
          <ac:grpSpMkLst>
            <pc:docMk/>
            <pc:sldMk cId="3626980467" sldId="691"/>
            <ac:grpSpMk id="29" creationId="{7A418867-0CCF-44B0-95BD-E1A5642463EB}"/>
          </ac:grpSpMkLst>
        </pc:grpChg>
        <pc:grpChg chg="mod">
          <ac:chgData name="Daniel Kim Vidal" userId="d7b753fd-4bf4-49a6-b16f-c5d4cf1b44f3" providerId="ADAL" clId="{8B44AF63-FDD0-4257-AC93-501E01220C31}" dt="2021-05-12T17:06:59.580" v="1037" actId="1076"/>
          <ac:grpSpMkLst>
            <pc:docMk/>
            <pc:sldMk cId="3626980467" sldId="691"/>
            <ac:grpSpMk id="38" creationId="{6CD7FC40-4A3B-40B3-8BAD-578B67E8ED39}"/>
          </ac:grpSpMkLst>
        </pc:grpChg>
      </pc:sldChg>
      <pc:sldChg chg="del">
        <pc:chgData name="Daniel Kim Vidal" userId="d7b753fd-4bf4-49a6-b16f-c5d4cf1b44f3" providerId="ADAL" clId="{8B44AF63-FDD0-4257-AC93-501E01220C31}" dt="2021-05-12T17:07:22.321" v="1040" actId="47"/>
        <pc:sldMkLst>
          <pc:docMk/>
          <pc:sldMk cId="4072005684" sldId="692"/>
        </pc:sldMkLst>
      </pc:sldChg>
      <pc:sldChg chg="addSp delSp modSp mod">
        <pc:chgData name="Daniel Kim Vidal" userId="d7b753fd-4bf4-49a6-b16f-c5d4cf1b44f3" providerId="ADAL" clId="{8B44AF63-FDD0-4257-AC93-501E01220C31}" dt="2021-05-12T16:51:11.865" v="982" actId="1076"/>
        <pc:sldMkLst>
          <pc:docMk/>
          <pc:sldMk cId="1424970408" sldId="693"/>
        </pc:sldMkLst>
        <pc:spChg chg="mod">
          <ac:chgData name="Daniel Kim Vidal" userId="d7b753fd-4bf4-49a6-b16f-c5d4cf1b44f3" providerId="ADAL" clId="{8B44AF63-FDD0-4257-AC93-501E01220C31}" dt="2021-05-12T15:19:59.666" v="490" actId="1076"/>
          <ac:spMkLst>
            <pc:docMk/>
            <pc:sldMk cId="1424970408" sldId="693"/>
            <ac:spMk id="11" creationId="{9B6A80BB-1311-4536-BB5B-6D1169E823E8}"/>
          </ac:spMkLst>
        </pc:spChg>
        <pc:spChg chg="mod">
          <ac:chgData name="Daniel Kim Vidal" userId="d7b753fd-4bf4-49a6-b16f-c5d4cf1b44f3" providerId="ADAL" clId="{8B44AF63-FDD0-4257-AC93-501E01220C31}" dt="2021-05-12T15:19:59.666" v="490" actId="1076"/>
          <ac:spMkLst>
            <pc:docMk/>
            <pc:sldMk cId="1424970408" sldId="693"/>
            <ac:spMk id="12" creationId="{B363D6E0-581A-4288-B00C-B943515537F3}"/>
          </ac:spMkLst>
        </pc:spChg>
        <pc:spChg chg="mod">
          <ac:chgData name="Daniel Kim Vidal" userId="d7b753fd-4bf4-49a6-b16f-c5d4cf1b44f3" providerId="ADAL" clId="{8B44AF63-FDD0-4257-AC93-501E01220C31}" dt="2021-05-12T15:19:59.666" v="490" actId="1076"/>
          <ac:spMkLst>
            <pc:docMk/>
            <pc:sldMk cId="1424970408" sldId="693"/>
            <ac:spMk id="13" creationId="{96E92F76-C780-466B-842E-F6B0A0A32A31}"/>
          </ac:spMkLst>
        </pc:spChg>
        <pc:spChg chg="add mod">
          <ac:chgData name="Daniel Kim Vidal" userId="d7b753fd-4bf4-49a6-b16f-c5d4cf1b44f3" providerId="ADAL" clId="{8B44AF63-FDD0-4257-AC93-501E01220C31}" dt="2021-05-12T15:20:21.539" v="491" actId="1076"/>
          <ac:spMkLst>
            <pc:docMk/>
            <pc:sldMk cId="1424970408" sldId="693"/>
            <ac:spMk id="21" creationId="{ACEFE8EE-3AF6-40F0-A4A6-26E8E641B610}"/>
          </ac:spMkLst>
        </pc:spChg>
        <pc:spChg chg="add del mod">
          <ac:chgData name="Daniel Kim Vidal" userId="d7b753fd-4bf4-49a6-b16f-c5d4cf1b44f3" providerId="ADAL" clId="{8B44AF63-FDD0-4257-AC93-501E01220C31}" dt="2021-05-12T15:18:31.577" v="464" actId="478"/>
          <ac:spMkLst>
            <pc:docMk/>
            <pc:sldMk cId="1424970408" sldId="693"/>
            <ac:spMk id="22" creationId="{35E5A79D-C805-4391-A3DF-88E0A22C1F33}"/>
          </ac:spMkLst>
        </pc:spChg>
        <pc:spChg chg="add del mod">
          <ac:chgData name="Daniel Kim Vidal" userId="d7b753fd-4bf4-49a6-b16f-c5d4cf1b44f3" providerId="ADAL" clId="{8B44AF63-FDD0-4257-AC93-501E01220C31}" dt="2021-05-12T14:21:28.155" v="37" actId="478"/>
          <ac:spMkLst>
            <pc:docMk/>
            <pc:sldMk cId="1424970408" sldId="693"/>
            <ac:spMk id="23" creationId="{778586DD-DAE6-4249-B5E9-0E96337D50C0}"/>
          </ac:spMkLst>
        </pc:spChg>
        <pc:spChg chg="add del mod">
          <ac:chgData name="Daniel Kim Vidal" userId="d7b753fd-4bf4-49a6-b16f-c5d4cf1b44f3" providerId="ADAL" clId="{8B44AF63-FDD0-4257-AC93-501E01220C31}" dt="2021-05-12T14:21:28.155" v="37" actId="478"/>
          <ac:spMkLst>
            <pc:docMk/>
            <pc:sldMk cId="1424970408" sldId="693"/>
            <ac:spMk id="24" creationId="{65497E5D-E9EE-4DC4-8C2E-A2A1A5B30827}"/>
          </ac:spMkLst>
        </pc:spChg>
        <pc:spChg chg="add del mod">
          <ac:chgData name="Daniel Kim Vidal" userId="d7b753fd-4bf4-49a6-b16f-c5d4cf1b44f3" providerId="ADAL" clId="{8B44AF63-FDD0-4257-AC93-501E01220C31}" dt="2021-05-12T14:21:28.155" v="37" actId="478"/>
          <ac:spMkLst>
            <pc:docMk/>
            <pc:sldMk cId="1424970408" sldId="693"/>
            <ac:spMk id="25" creationId="{CB7BBF92-7A2F-40AD-91D1-ECE0FC3569CB}"/>
          </ac:spMkLst>
        </pc:spChg>
        <pc:spChg chg="add del mod">
          <ac:chgData name="Daniel Kim Vidal" userId="d7b753fd-4bf4-49a6-b16f-c5d4cf1b44f3" providerId="ADAL" clId="{8B44AF63-FDD0-4257-AC93-501E01220C31}" dt="2021-05-12T14:21:28.155" v="37" actId="478"/>
          <ac:spMkLst>
            <pc:docMk/>
            <pc:sldMk cId="1424970408" sldId="693"/>
            <ac:spMk id="26" creationId="{AC1A0642-E7B5-4C25-88F4-0D501F764DD4}"/>
          </ac:spMkLst>
        </pc:spChg>
        <pc:spChg chg="add del mod">
          <ac:chgData name="Daniel Kim Vidal" userId="d7b753fd-4bf4-49a6-b16f-c5d4cf1b44f3" providerId="ADAL" clId="{8B44AF63-FDD0-4257-AC93-501E01220C31}" dt="2021-05-12T14:21:28.155" v="37" actId="478"/>
          <ac:spMkLst>
            <pc:docMk/>
            <pc:sldMk cId="1424970408" sldId="693"/>
            <ac:spMk id="27" creationId="{3F330406-8E10-4717-8F23-E8FCE41206F7}"/>
          </ac:spMkLst>
        </pc:spChg>
        <pc:spChg chg="add del mod">
          <ac:chgData name="Daniel Kim Vidal" userId="d7b753fd-4bf4-49a6-b16f-c5d4cf1b44f3" providerId="ADAL" clId="{8B44AF63-FDD0-4257-AC93-501E01220C31}" dt="2021-05-12T14:21:28.155" v="37" actId="478"/>
          <ac:spMkLst>
            <pc:docMk/>
            <pc:sldMk cId="1424970408" sldId="693"/>
            <ac:spMk id="28" creationId="{294D3DCF-DBF5-49E5-B70C-26E6C4CC7EFF}"/>
          </ac:spMkLst>
        </pc:spChg>
        <pc:spChg chg="add del mod">
          <ac:chgData name="Daniel Kim Vidal" userId="d7b753fd-4bf4-49a6-b16f-c5d4cf1b44f3" providerId="ADAL" clId="{8B44AF63-FDD0-4257-AC93-501E01220C31}" dt="2021-05-12T14:21:28.155" v="37" actId="478"/>
          <ac:spMkLst>
            <pc:docMk/>
            <pc:sldMk cId="1424970408" sldId="693"/>
            <ac:spMk id="29" creationId="{00122DEB-FEC3-4C21-AE5E-3236B36D79F7}"/>
          </ac:spMkLst>
        </pc:spChg>
        <pc:spChg chg="add mod">
          <ac:chgData name="Daniel Kim Vidal" userId="d7b753fd-4bf4-49a6-b16f-c5d4cf1b44f3" providerId="ADAL" clId="{8B44AF63-FDD0-4257-AC93-501E01220C31}" dt="2021-05-12T15:19:59.666" v="490" actId="1076"/>
          <ac:spMkLst>
            <pc:docMk/>
            <pc:sldMk cId="1424970408" sldId="693"/>
            <ac:spMk id="30" creationId="{62AD8901-D7AE-4118-84A4-33B9A7D88089}"/>
          </ac:spMkLst>
        </pc:spChg>
        <pc:spChg chg="add del mod">
          <ac:chgData name="Daniel Kim Vidal" userId="d7b753fd-4bf4-49a6-b16f-c5d4cf1b44f3" providerId="ADAL" clId="{8B44AF63-FDD0-4257-AC93-501E01220C31}" dt="2021-05-12T15:19:34.013" v="489" actId="478"/>
          <ac:spMkLst>
            <pc:docMk/>
            <pc:sldMk cId="1424970408" sldId="693"/>
            <ac:spMk id="31" creationId="{A3C96AF8-4708-4FF2-9BF6-D7393E5BD058}"/>
          </ac:spMkLst>
        </pc:spChg>
        <pc:spChg chg="add del mod">
          <ac:chgData name="Daniel Kim Vidal" userId="d7b753fd-4bf4-49a6-b16f-c5d4cf1b44f3" providerId="ADAL" clId="{8B44AF63-FDD0-4257-AC93-501E01220C31}" dt="2021-05-12T15:19:34.013" v="489" actId="478"/>
          <ac:spMkLst>
            <pc:docMk/>
            <pc:sldMk cId="1424970408" sldId="693"/>
            <ac:spMk id="32" creationId="{9F8AEC2A-289F-4B31-AA64-E29B1BE3F787}"/>
          </ac:spMkLst>
        </pc:spChg>
        <pc:spChg chg="add mod">
          <ac:chgData name="Daniel Kim Vidal" userId="d7b753fd-4bf4-49a6-b16f-c5d4cf1b44f3" providerId="ADAL" clId="{8B44AF63-FDD0-4257-AC93-501E01220C31}" dt="2021-05-12T15:19:59.666" v="490" actId="1076"/>
          <ac:spMkLst>
            <pc:docMk/>
            <pc:sldMk cId="1424970408" sldId="693"/>
            <ac:spMk id="33" creationId="{AF44C1C0-9851-48DE-89AF-CE35F1A2AAA5}"/>
          </ac:spMkLst>
        </pc:spChg>
        <pc:spChg chg="add del mod">
          <ac:chgData name="Daniel Kim Vidal" userId="d7b753fd-4bf4-49a6-b16f-c5d4cf1b44f3" providerId="ADAL" clId="{8B44AF63-FDD0-4257-AC93-501E01220C31}" dt="2021-05-12T15:19:34.013" v="489" actId="478"/>
          <ac:spMkLst>
            <pc:docMk/>
            <pc:sldMk cId="1424970408" sldId="693"/>
            <ac:spMk id="34" creationId="{FF855D64-0B8E-46C2-99D8-E8170C4FD7DB}"/>
          </ac:spMkLst>
        </pc:spChg>
        <pc:spChg chg="add mod">
          <ac:chgData name="Daniel Kim Vidal" userId="d7b753fd-4bf4-49a6-b16f-c5d4cf1b44f3" providerId="ADAL" clId="{8B44AF63-FDD0-4257-AC93-501E01220C31}" dt="2021-05-12T16:51:11.865" v="982" actId="1076"/>
          <ac:spMkLst>
            <pc:docMk/>
            <pc:sldMk cId="1424970408" sldId="693"/>
            <ac:spMk id="35" creationId="{CB3DE7AA-8FE9-4A25-B878-5E8D728444B7}"/>
          </ac:spMkLst>
        </pc:spChg>
        <pc:spChg chg="add del mod">
          <ac:chgData name="Daniel Kim Vidal" userId="d7b753fd-4bf4-49a6-b16f-c5d4cf1b44f3" providerId="ADAL" clId="{8B44AF63-FDD0-4257-AC93-501E01220C31}" dt="2021-05-12T15:19:10.749" v="486" actId="478"/>
          <ac:spMkLst>
            <pc:docMk/>
            <pc:sldMk cId="1424970408" sldId="693"/>
            <ac:spMk id="36" creationId="{F98F45A8-E8D1-46E3-8148-A3D93E071422}"/>
          </ac:spMkLst>
        </pc:spChg>
      </pc:sldChg>
      <pc:sldMasterChg chg="delSldLayout">
        <pc:chgData name="Daniel Kim Vidal" userId="d7b753fd-4bf4-49a6-b16f-c5d4cf1b44f3" providerId="ADAL" clId="{8B44AF63-FDD0-4257-AC93-501E01220C31}" dt="2021-05-12T17:07:28.805" v="1042" actId="47"/>
        <pc:sldMasterMkLst>
          <pc:docMk/>
          <pc:sldMasterMk cId="0" sldId="2147483648"/>
        </pc:sldMasterMkLst>
        <pc:sldLayoutChg chg="del">
          <pc:chgData name="Daniel Kim Vidal" userId="d7b753fd-4bf4-49a6-b16f-c5d4cf1b44f3" providerId="ADAL" clId="{8B44AF63-FDD0-4257-AC93-501E01220C31}" dt="2021-05-12T14:17:02.618" v="0" actId="47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Daniel Kim Vidal" userId="d7b753fd-4bf4-49a6-b16f-c5d4cf1b44f3" providerId="ADAL" clId="{8B44AF63-FDD0-4257-AC93-501E01220C31}" dt="2021-05-12T14:17:08.869" v="1" actId="47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Daniel Kim Vidal" userId="d7b753fd-4bf4-49a6-b16f-c5d4cf1b44f3" providerId="ADAL" clId="{8B44AF63-FDD0-4257-AC93-501E01220C31}" dt="2021-05-12T14:17:08.869" v="1" actId="47"/>
          <pc:sldLayoutMkLst>
            <pc:docMk/>
            <pc:sldMasterMk cId="0" sldId="2147483648"/>
            <pc:sldLayoutMk cId="0" sldId="2147483653"/>
          </pc:sldLayoutMkLst>
        </pc:sldLayoutChg>
        <pc:sldLayoutChg chg="del">
          <pc:chgData name="Daniel Kim Vidal" userId="d7b753fd-4bf4-49a6-b16f-c5d4cf1b44f3" providerId="ADAL" clId="{8B44AF63-FDD0-4257-AC93-501E01220C31}" dt="2021-05-12T14:17:08.869" v="1" actId="47"/>
          <pc:sldLayoutMkLst>
            <pc:docMk/>
            <pc:sldMasterMk cId="0" sldId="2147483648"/>
            <pc:sldLayoutMk cId="0" sldId="2147483654"/>
          </pc:sldLayoutMkLst>
        </pc:sldLayoutChg>
        <pc:sldLayoutChg chg="del">
          <pc:chgData name="Daniel Kim Vidal" userId="d7b753fd-4bf4-49a6-b16f-c5d4cf1b44f3" providerId="ADAL" clId="{8B44AF63-FDD0-4257-AC93-501E01220C31}" dt="2021-05-12T14:17:08.869" v="1" actId="47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Daniel Kim Vidal" userId="d7b753fd-4bf4-49a6-b16f-c5d4cf1b44f3" providerId="ADAL" clId="{8B44AF63-FDD0-4257-AC93-501E01220C31}" dt="2021-05-12T17:07:28.805" v="1042" actId="47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Daniel Kim Vidal" userId="d7b753fd-4bf4-49a6-b16f-c5d4cf1b44f3" providerId="ADAL" clId="{8B44AF63-FDD0-4257-AC93-501E01220C31}" dt="2021-05-12T14:17:13.723" v="3" actId="47"/>
          <pc:sldLayoutMkLst>
            <pc:docMk/>
            <pc:sldMasterMk cId="0" sldId="2147483648"/>
            <pc:sldLayoutMk cId="0" sldId="2147483658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Região 1</c:v>
                </c:pt>
              </c:strCache>
            </c:strRef>
          </c:tx>
          <c:spPr>
            <a:solidFill>
              <a:schemeClr val="accent1"/>
            </a:solidFill>
            <a:ln w="6350" cap="flat">
              <a:solidFill>
                <a:srgbClr val="FFFFFF"/>
              </a:solidFill>
              <a:prstDash val="solid"/>
              <a:miter lim="800000"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0-9B25-4B19-9DC5-FBC66B39AE6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6350" cap="flat">
                <a:solidFill>
                  <a:srgbClr val="FFFFFF"/>
                </a:solidFill>
                <a:prstDash val="solid"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2-9B25-4B19-9DC5-FBC66B39AE6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6350" cap="flat">
                <a:solidFill>
                  <a:srgbClr val="FFFFFF"/>
                </a:solidFill>
                <a:prstDash val="solid"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4-9B25-4B19-9DC5-FBC66B39AE6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6350" cap="flat">
                <a:solidFill>
                  <a:srgbClr val="FFFFFF"/>
                </a:solidFill>
                <a:prstDash val="solid"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6-9B25-4B19-9DC5-FBC66B39AE6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6350" cap="flat">
                <a:solidFill>
                  <a:srgbClr val="FFFFFF"/>
                </a:solidFill>
                <a:prstDash val="solid"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8-9B25-4B19-9DC5-FBC66B39AE6F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6350" cap="flat">
                <a:solidFill>
                  <a:srgbClr val="FFFFFF"/>
                </a:solidFill>
                <a:prstDash val="solid"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A-9B25-4B19-9DC5-FBC66B39AE6F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pPr>
                      <a:defRPr sz="1800" b="0" i="0" u="none" strike="noStrike">
                        <a:solidFill>
                          <a:schemeClr val="bg1"/>
                        </a:solidFill>
                        <a:latin typeface="Lato"/>
                      </a:defRPr>
                    </a:pPr>
                    <a:r>
                      <a:rPr lang="en-US" dirty="0"/>
                      <a:t>52%</a:t>
                    </a:r>
                  </a:p>
                </c:rich>
              </c:tx>
              <c:numFmt formatCode="#,##0%" sourceLinked="0"/>
              <c:spPr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9B25-4B19-9DC5-FBC66B39AE6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pPr>
                      <a:defRPr sz="1800" b="0" i="0" u="none" strike="noStrike">
                        <a:solidFill>
                          <a:schemeClr val="bg1"/>
                        </a:solidFill>
                        <a:latin typeface="Lato"/>
                      </a:defRPr>
                    </a:pPr>
                    <a:r>
                      <a:rPr lang="en-US" dirty="0"/>
                      <a:t>27%</a:t>
                    </a:r>
                  </a:p>
                </c:rich>
              </c:tx>
              <c:numFmt formatCode="#,##0%" sourceLinked="0"/>
              <c:spPr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9B25-4B19-9DC5-FBC66B39AE6F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pPr>
                      <a:defRPr sz="1800" b="0" i="0" u="none" strike="noStrike">
                        <a:solidFill>
                          <a:schemeClr val="bg1"/>
                        </a:solidFill>
                        <a:latin typeface="Lato"/>
                      </a:defRPr>
                    </a:pPr>
                    <a:r>
                      <a:rPr lang="en-US" dirty="0"/>
                      <a:t>12%</a:t>
                    </a:r>
                  </a:p>
                </c:rich>
              </c:tx>
              <c:numFmt formatCode="#,##0%" sourceLinked="0"/>
              <c:spPr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9B25-4B19-9DC5-FBC66B39AE6F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pPr>
                      <a:defRPr sz="1800" b="0" i="0" u="none" strike="noStrike">
                        <a:solidFill>
                          <a:schemeClr val="bg1"/>
                        </a:solidFill>
                        <a:latin typeface="Lato"/>
                      </a:defRPr>
                    </a:pPr>
                    <a:r>
                      <a:rPr lang="en-US" dirty="0"/>
                      <a:t>7%</a:t>
                    </a:r>
                  </a:p>
                </c:rich>
              </c:tx>
              <c:numFmt formatCode="#,##0%" sourceLinked="0"/>
              <c:spPr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9B25-4B19-9DC5-FBC66B39AE6F}"/>
                </c:ext>
              </c:extLst>
            </c:dLbl>
            <c:dLbl>
              <c:idx val="4"/>
              <c:numFmt formatCode="#,##0%" sourceLinked="0"/>
              <c:spPr/>
              <c:txPr>
                <a:bodyPr/>
                <a:lstStyle/>
                <a:p>
                  <a:pPr>
                    <a:defRPr sz="1800" b="0" i="0" u="none" strike="noStrike">
                      <a:solidFill>
                        <a:schemeClr val="bg1"/>
                      </a:solidFill>
                      <a:latin typeface="Lato"/>
                    </a:defRPr>
                  </a:pPr>
                  <a:endParaRPr lang="pt-B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8-9B25-4B19-9DC5-FBC66B39AE6F}"/>
                </c:ext>
              </c:extLst>
            </c:dLbl>
            <c:dLbl>
              <c:idx val="5"/>
              <c:numFmt formatCode="#,##0%" sourceLinked="0"/>
              <c:spPr/>
              <c:txPr>
                <a:bodyPr/>
                <a:lstStyle/>
                <a:p>
                  <a:pPr>
                    <a:defRPr sz="1800" b="0" i="0" u="none" strike="noStrike">
                      <a:solidFill>
                        <a:schemeClr val="bg1"/>
                      </a:solidFill>
                      <a:latin typeface="Lato"/>
                    </a:defRPr>
                  </a:pPr>
                  <a:endParaRPr lang="pt-B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A-9B25-4B19-9DC5-FBC66B39AE6F}"/>
                </c:ext>
              </c:extLst>
            </c:dLbl>
            <c:numFmt formatCode="#,##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 b="0" i="0" u="none" strike="noStrike">
                    <a:solidFill>
                      <a:schemeClr val="bg1"/>
                    </a:solidFill>
                    <a:latin typeface="Lato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Sheet1!$B$1:$G$1</c:f>
              <c:strCache>
                <c:ptCount val="6"/>
                <c:pt idx="0">
                  <c:v>SA </c:v>
                </c:pt>
                <c:pt idx="1">
                  <c:v>SN</c:v>
                </c:pt>
                <c:pt idx="2">
                  <c:v>LTF</c:v>
                </c:pt>
                <c:pt idx="3">
                  <c:v>SK</c:v>
                </c:pt>
                <c:pt idx="4">
                  <c:v>Arquiteto</c:v>
                </c:pt>
                <c:pt idx="5">
                  <c:v>SKL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59</c:v>
                </c:pt>
                <c:pt idx="1">
                  <c:v>32</c:v>
                </c:pt>
                <c:pt idx="2">
                  <c:v>9</c:v>
                </c:pt>
                <c:pt idx="3">
                  <c:v>3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9B25-4B19-9DC5-FBC66B39AE6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legend>
      <c:legendPos val="r"/>
      <c:overlay val="0"/>
      <c:txPr>
        <a:bodyPr/>
        <a:lstStyle/>
        <a:p>
          <a:pPr>
            <a:defRPr sz="1400">
              <a:solidFill>
                <a:schemeClr val="bg1"/>
              </a:solidFill>
            </a:defRPr>
          </a:pPr>
          <a:endParaRPr lang="pt-BR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Lato"/>
      </a:defRPr>
    </a:lvl1pPr>
    <a:lvl2pPr indent="228600" latinLnBrk="0">
      <a:defRPr sz="1200">
        <a:latin typeface="+mj-lt"/>
        <a:ea typeface="+mj-ea"/>
        <a:cs typeface="+mj-cs"/>
        <a:sym typeface="Lato"/>
      </a:defRPr>
    </a:lvl2pPr>
    <a:lvl3pPr indent="457200" latinLnBrk="0">
      <a:defRPr sz="1200">
        <a:latin typeface="+mj-lt"/>
        <a:ea typeface="+mj-ea"/>
        <a:cs typeface="+mj-cs"/>
        <a:sym typeface="Lato"/>
      </a:defRPr>
    </a:lvl3pPr>
    <a:lvl4pPr indent="685800" latinLnBrk="0">
      <a:defRPr sz="1200">
        <a:latin typeface="+mj-lt"/>
        <a:ea typeface="+mj-ea"/>
        <a:cs typeface="+mj-cs"/>
        <a:sym typeface="Lato"/>
      </a:defRPr>
    </a:lvl4pPr>
    <a:lvl5pPr indent="914400" latinLnBrk="0">
      <a:defRPr sz="1200">
        <a:latin typeface="+mj-lt"/>
        <a:ea typeface="+mj-ea"/>
        <a:cs typeface="+mj-cs"/>
        <a:sym typeface="Lato"/>
      </a:defRPr>
    </a:lvl5pPr>
    <a:lvl6pPr indent="1143000" latinLnBrk="0">
      <a:defRPr sz="1200">
        <a:latin typeface="+mj-lt"/>
        <a:ea typeface="+mj-ea"/>
        <a:cs typeface="+mj-cs"/>
        <a:sym typeface="Lato"/>
      </a:defRPr>
    </a:lvl6pPr>
    <a:lvl7pPr indent="1371600" latinLnBrk="0">
      <a:defRPr sz="1200">
        <a:latin typeface="+mj-lt"/>
        <a:ea typeface="+mj-ea"/>
        <a:cs typeface="+mj-cs"/>
        <a:sym typeface="Lato"/>
      </a:defRPr>
    </a:lvl7pPr>
    <a:lvl8pPr indent="1600200" latinLnBrk="0">
      <a:defRPr sz="1200">
        <a:latin typeface="+mj-lt"/>
        <a:ea typeface="+mj-ea"/>
        <a:cs typeface="+mj-cs"/>
        <a:sym typeface="Lato"/>
      </a:defRPr>
    </a:lvl8pPr>
    <a:lvl9pPr indent="1828800" latinLnBrk="0">
      <a:defRPr sz="1200">
        <a:latin typeface="+mj-lt"/>
        <a:ea typeface="+mj-ea"/>
        <a:cs typeface="+mj-cs"/>
        <a:sym typeface="Lato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1158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4011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69591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6"/>
          <p:cNvSpPr/>
          <p:nvPr/>
        </p:nvSpPr>
        <p:spPr>
          <a:xfrm rot="20078822">
            <a:off x="732807" y="6190693"/>
            <a:ext cx="733828" cy="874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6" y="15259"/>
                </a:moveTo>
                <a:cubicBezTo>
                  <a:pt x="21050" y="15537"/>
                  <a:pt x="21600" y="16189"/>
                  <a:pt x="21600" y="16949"/>
                </a:cubicBezTo>
                <a:lnTo>
                  <a:pt x="21600" y="21600"/>
                </a:lnTo>
                <a:lnTo>
                  <a:pt x="17231" y="19862"/>
                </a:lnTo>
                <a:lnTo>
                  <a:pt x="17231" y="16949"/>
                </a:lnTo>
                <a:cubicBezTo>
                  <a:pt x="17231" y="15936"/>
                  <a:pt x="18209" y="15114"/>
                  <a:pt x="19416" y="15114"/>
                </a:cubicBezTo>
                <a:cubicBezTo>
                  <a:pt x="19717" y="15114"/>
                  <a:pt x="20004" y="15166"/>
                  <a:pt x="20266" y="15259"/>
                </a:cubicBezTo>
                <a:close/>
                <a:moveTo>
                  <a:pt x="14568" y="12992"/>
                </a:moveTo>
                <a:cubicBezTo>
                  <a:pt x="15352" y="13270"/>
                  <a:pt x="15902" y="13922"/>
                  <a:pt x="15902" y="14682"/>
                </a:cubicBezTo>
                <a:lnTo>
                  <a:pt x="15902" y="19333"/>
                </a:lnTo>
                <a:lnTo>
                  <a:pt x="11533" y="17595"/>
                </a:lnTo>
                <a:lnTo>
                  <a:pt x="11533" y="14682"/>
                </a:lnTo>
                <a:cubicBezTo>
                  <a:pt x="11533" y="13669"/>
                  <a:pt x="12511" y="12848"/>
                  <a:pt x="13717" y="12848"/>
                </a:cubicBezTo>
                <a:cubicBezTo>
                  <a:pt x="14019" y="12848"/>
                  <a:pt x="14306" y="12899"/>
                  <a:pt x="14568" y="12992"/>
                </a:cubicBezTo>
                <a:close/>
                <a:moveTo>
                  <a:pt x="3035" y="144"/>
                </a:moveTo>
                <a:cubicBezTo>
                  <a:pt x="3819" y="423"/>
                  <a:pt x="4369" y="1074"/>
                  <a:pt x="4369" y="1834"/>
                </a:cubicBezTo>
                <a:lnTo>
                  <a:pt x="4369" y="14745"/>
                </a:lnTo>
                <a:lnTo>
                  <a:pt x="0" y="13007"/>
                </a:lnTo>
                <a:lnTo>
                  <a:pt x="0" y="1834"/>
                </a:lnTo>
                <a:cubicBezTo>
                  <a:pt x="0" y="821"/>
                  <a:pt x="978" y="0"/>
                  <a:pt x="2184" y="0"/>
                </a:cubicBezTo>
                <a:cubicBezTo>
                  <a:pt x="2486" y="0"/>
                  <a:pt x="2773" y="51"/>
                  <a:pt x="3035" y="144"/>
                </a:cubicBezTo>
                <a:close/>
                <a:moveTo>
                  <a:pt x="8733" y="2411"/>
                </a:moveTo>
                <a:cubicBezTo>
                  <a:pt x="9517" y="2689"/>
                  <a:pt x="10067" y="3341"/>
                  <a:pt x="10067" y="4101"/>
                </a:cubicBezTo>
                <a:lnTo>
                  <a:pt x="10067" y="17012"/>
                </a:lnTo>
                <a:lnTo>
                  <a:pt x="5698" y="15274"/>
                </a:lnTo>
                <a:lnTo>
                  <a:pt x="5698" y="4101"/>
                </a:lnTo>
                <a:cubicBezTo>
                  <a:pt x="5698" y="3088"/>
                  <a:pt x="6676" y="2267"/>
                  <a:pt x="7883" y="2267"/>
                </a:cubicBezTo>
                <a:cubicBezTo>
                  <a:pt x="8184" y="2267"/>
                  <a:pt x="8472" y="2318"/>
                  <a:pt x="8733" y="2411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9" name="Freeform: Shape 7"/>
          <p:cNvSpPr/>
          <p:nvPr/>
        </p:nvSpPr>
        <p:spPr>
          <a:xfrm rot="20078822" flipH="1" flipV="1">
            <a:off x="10741535" y="-198799"/>
            <a:ext cx="733828" cy="865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69" y="14679"/>
                </a:moveTo>
                <a:lnTo>
                  <a:pt x="0" y="12924"/>
                </a:lnTo>
                <a:lnTo>
                  <a:pt x="0" y="1852"/>
                </a:lnTo>
                <a:cubicBezTo>
                  <a:pt x="0" y="829"/>
                  <a:pt x="978" y="0"/>
                  <a:pt x="2184" y="0"/>
                </a:cubicBezTo>
                <a:cubicBezTo>
                  <a:pt x="3391" y="0"/>
                  <a:pt x="4369" y="829"/>
                  <a:pt x="4369" y="1852"/>
                </a:cubicBezTo>
                <a:close/>
                <a:moveTo>
                  <a:pt x="10067" y="16968"/>
                </a:moveTo>
                <a:lnTo>
                  <a:pt x="5698" y="15213"/>
                </a:lnTo>
                <a:lnTo>
                  <a:pt x="5698" y="4140"/>
                </a:lnTo>
                <a:cubicBezTo>
                  <a:pt x="5698" y="3118"/>
                  <a:pt x="6676" y="2289"/>
                  <a:pt x="7883" y="2289"/>
                </a:cubicBezTo>
                <a:cubicBezTo>
                  <a:pt x="9089" y="2289"/>
                  <a:pt x="10067" y="3118"/>
                  <a:pt x="10067" y="4140"/>
                </a:cubicBezTo>
                <a:close/>
                <a:moveTo>
                  <a:pt x="15902" y="19311"/>
                </a:moveTo>
                <a:lnTo>
                  <a:pt x="11533" y="17557"/>
                </a:lnTo>
                <a:lnTo>
                  <a:pt x="11533" y="14823"/>
                </a:lnTo>
                <a:cubicBezTo>
                  <a:pt x="11533" y="13800"/>
                  <a:pt x="12511" y="12971"/>
                  <a:pt x="13717" y="12971"/>
                </a:cubicBezTo>
                <a:cubicBezTo>
                  <a:pt x="14924" y="12971"/>
                  <a:pt x="15902" y="13800"/>
                  <a:pt x="15902" y="14823"/>
                </a:cubicBezTo>
                <a:close/>
                <a:moveTo>
                  <a:pt x="21600" y="21600"/>
                </a:moveTo>
                <a:lnTo>
                  <a:pt x="17231" y="19845"/>
                </a:lnTo>
                <a:lnTo>
                  <a:pt x="17231" y="17111"/>
                </a:lnTo>
                <a:cubicBezTo>
                  <a:pt x="17231" y="16089"/>
                  <a:pt x="18209" y="15260"/>
                  <a:pt x="19416" y="15260"/>
                </a:cubicBezTo>
                <a:cubicBezTo>
                  <a:pt x="20622" y="15260"/>
                  <a:pt x="21600" y="16089"/>
                  <a:pt x="21600" y="17111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10863044" y="234051"/>
            <a:ext cx="245404" cy="243841"/>
          </a:xfrm>
          <a:prstGeom prst="rect">
            <a:avLst/>
          </a:prstGeom>
        </p:spPr>
        <p:txBody>
          <a:bodyPr anchor="t"/>
          <a:lstStyle>
            <a:lvl1pPr>
              <a:defRPr sz="1000">
                <a:solidFill>
                  <a:srgbClr val="808080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Freeform: Shape 6"/>
          <p:cNvSpPr/>
          <p:nvPr/>
        </p:nvSpPr>
        <p:spPr>
          <a:xfrm rot="20078822">
            <a:off x="732807" y="6190693"/>
            <a:ext cx="733828" cy="874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6" y="15259"/>
                </a:moveTo>
                <a:cubicBezTo>
                  <a:pt x="21050" y="15537"/>
                  <a:pt x="21600" y="16189"/>
                  <a:pt x="21600" y="16949"/>
                </a:cubicBezTo>
                <a:lnTo>
                  <a:pt x="21600" y="21600"/>
                </a:lnTo>
                <a:lnTo>
                  <a:pt x="17231" y="19862"/>
                </a:lnTo>
                <a:lnTo>
                  <a:pt x="17231" y="16949"/>
                </a:lnTo>
                <a:cubicBezTo>
                  <a:pt x="17231" y="15936"/>
                  <a:pt x="18209" y="15114"/>
                  <a:pt x="19416" y="15114"/>
                </a:cubicBezTo>
                <a:cubicBezTo>
                  <a:pt x="19717" y="15114"/>
                  <a:pt x="20004" y="15166"/>
                  <a:pt x="20266" y="15259"/>
                </a:cubicBezTo>
                <a:close/>
                <a:moveTo>
                  <a:pt x="14568" y="12992"/>
                </a:moveTo>
                <a:cubicBezTo>
                  <a:pt x="15352" y="13270"/>
                  <a:pt x="15902" y="13922"/>
                  <a:pt x="15902" y="14682"/>
                </a:cubicBezTo>
                <a:lnTo>
                  <a:pt x="15902" y="19333"/>
                </a:lnTo>
                <a:lnTo>
                  <a:pt x="11533" y="17595"/>
                </a:lnTo>
                <a:lnTo>
                  <a:pt x="11533" y="14682"/>
                </a:lnTo>
                <a:cubicBezTo>
                  <a:pt x="11533" y="13669"/>
                  <a:pt x="12511" y="12848"/>
                  <a:pt x="13717" y="12848"/>
                </a:cubicBezTo>
                <a:cubicBezTo>
                  <a:pt x="14019" y="12848"/>
                  <a:pt x="14306" y="12899"/>
                  <a:pt x="14568" y="12992"/>
                </a:cubicBezTo>
                <a:close/>
                <a:moveTo>
                  <a:pt x="3035" y="144"/>
                </a:moveTo>
                <a:cubicBezTo>
                  <a:pt x="3819" y="423"/>
                  <a:pt x="4369" y="1074"/>
                  <a:pt x="4369" y="1834"/>
                </a:cubicBezTo>
                <a:lnTo>
                  <a:pt x="4369" y="14745"/>
                </a:lnTo>
                <a:lnTo>
                  <a:pt x="0" y="13007"/>
                </a:lnTo>
                <a:lnTo>
                  <a:pt x="0" y="1834"/>
                </a:lnTo>
                <a:cubicBezTo>
                  <a:pt x="0" y="821"/>
                  <a:pt x="978" y="0"/>
                  <a:pt x="2184" y="0"/>
                </a:cubicBezTo>
                <a:cubicBezTo>
                  <a:pt x="2486" y="0"/>
                  <a:pt x="2773" y="51"/>
                  <a:pt x="3035" y="144"/>
                </a:cubicBezTo>
                <a:close/>
                <a:moveTo>
                  <a:pt x="8733" y="2411"/>
                </a:moveTo>
                <a:cubicBezTo>
                  <a:pt x="9517" y="2689"/>
                  <a:pt x="10067" y="3341"/>
                  <a:pt x="10067" y="4101"/>
                </a:cubicBezTo>
                <a:lnTo>
                  <a:pt x="10067" y="17012"/>
                </a:lnTo>
                <a:lnTo>
                  <a:pt x="5698" y="15274"/>
                </a:lnTo>
                <a:lnTo>
                  <a:pt x="5698" y="4101"/>
                </a:lnTo>
                <a:cubicBezTo>
                  <a:pt x="5698" y="3088"/>
                  <a:pt x="6676" y="2267"/>
                  <a:pt x="7883" y="2267"/>
                </a:cubicBezTo>
                <a:cubicBezTo>
                  <a:pt x="8184" y="2267"/>
                  <a:pt x="8472" y="2318"/>
                  <a:pt x="8733" y="2411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" name="Freeform: Shape 7"/>
          <p:cNvSpPr/>
          <p:nvPr/>
        </p:nvSpPr>
        <p:spPr>
          <a:xfrm rot="20078822" flipH="1" flipV="1">
            <a:off x="10741535" y="-198799"/>
            <a:ext cx="733828" cy="865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69" y="14679"/>
                </a:moveTo>
                <a:lnTo>
                  <a:pt x="0" y="12924"/>
                </a:lnTo>
                <a:lnTo>
                  <a:pt x="0" y="1852"/>
                </a:lnTo>
                <a:cubicBezTo>
                  <a:pt x="0" y="829"/>
                  <a:pt x="978" y="0"/>
                  <a:pt x="2184" y="0"/>
                </a:cubicBezTo>
                <a:cubicBezTo>
                  <a:pt x="3391" y="0"/>
                  <a:pt x="4369" y="829"/>
                  <a:pt x="4369" y="1852"/>
                </a:cubicBezTo>
                <a:close/>
                <a:moveTo>
                  <a:pt x="10067" y="16968"/>
                </a:moveTo>
                <a:lnTo>
                  <a:pt x="5698" y="15213"/>
                </a:lnTo>
                <a:lnTo>
                  <a:pt x="5698" y="4140"/>
                </a:lnTo>
                <a:cubicBezTo>
                  <a:pt x="5698" y="3118"/>
                  <a:pt x="6676" y="2289"/>
                  <a:pt x="7883" y="2289"/>
                </a:cubicBezTo>
                <a:cubicBezTo>
                  <a:pt x="9089" y="2289"/>
                  <a:pt x="10067" y="3118"/>
                  <a:pt x="10067" y="4140"/>
                </a:cubicBezTo>
                <a:close/>
                <a:moveTo>
                  <a:pt x="15902" y="19311"/>
                </a:moveTo>
                <a:lnTo>
                  <a:pt x="11533" y="17557"/>
                </a:lnTo>
                <a:lnTo>
                  <a:pt x="11533" y="14823"/>
                </a:lnTo>
                <a:cubicBezTo>
                  <a:pt x="11533" y="13800"/>
                  <a:pt x="12511" y="12971"/>
                  <a:pt x="13717" y="12971"/>
                </a:cubicBezTo>
                <a:cubicBezTo>
                  <a:pt x="14924" y="12971"/>
                  <a:pt x="15902" y="13800"/>
                  <a:pt x="15902" y="14823"/>
                </a:cubicBezTo>
                <a:close/>
                <a:moveTo>
                  <a:pt x="21600" y="21600"/>
                </a:moveTo>
                <a:lnTo>
                  <a:pt x="17231" y="19845"/>
                </a:lnTo>
                <a:lnTo>
                  <a:pt x="17231" y="17111"/>
                </a:lnTo>
                <a:cubicBezTo>
                  <a:pt x="17231" y="16089"/>
                  <a:pt x="18209" y="15260"/>
                  <a:pt x="19416" y="15260"/>
                </a:cubicBezTo>
                <a:cubicBezTo>
                  <a:pt x="20622" y="15260"/>
                  <a:pt x="21600" y="16089"/>
                  <a:pt x="21600" y="17111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10863044" y="234051"/>
            <a:ext cx="245404" cy="243841"/>
          </a:xfrm>
          <a:prstGeom prst="rect">
            <a:avLst/>
          </a:prstGeom>
        </p:spPr>
        <p:txBody>
          <a:bodyPr anchor="t"/>
          <a:lstStyle>
            <a:lvl1pPr>
              <a:defRPr sz="1000">
                <a:solidFill>
                  <a:srgbClr val="808080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10" name="Picture Placeholder 6"/>
          <p:cNvSpPr>
            <a:spLocks noGrp="1"/>
          </p:cNvSpPr>
          <p:nvPr>
            <p:ph type="pic" idx="21"/>
          </p:nvPr>
        </p:nvSpPr>
        <p:spPr>
          <a:xfrm>
            <a:off x="4895929" y="1451147"/>
            <a:ext cx="6857920" cy="540803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Freeform: Shape 6"/>
          <p:cNvSpPr/>
          <p:nvPr/>
        </p:nvSpPr>
        <p:spPr>
          <a:xfrm rot="20078822">
            <a:off x="732807" y="6190693"/>
            <a:ext cx="733828" cy="874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66" y="15259"/>
                </a:moveTo>
                <a:cubicBezTo>
                  <a:pt x="21050" y="15537"/>
                  <a:pt x="21600" y="16189"/>
                  <a:pt x="21600" y="16949"/>
                </a:cubicBezTo>
                <a:lnTo>
                  <a:pt x="21600" y="21600"/>
                </a:lnTo>
                <a:lnTo>
                  <a:pt x="17231" y="19862"/>
                </a:lnTo>
                <a:lnTo>
                  <a:pt x="17231" y="16949"/>
                </a:lnTo>
                <a:cubicBezTo>
                  <a:pt x="17231" y="15936"/>
                  <a:pt x="18209" y="15114"/>
                  <a:pt x="19416" y="15114"/>
                </a:cubicBezTo>
                <a:cubicBezTo>
                  <a:pt x="19717" y="15114"/>
                  <a:pt x="20004" y="15166"/>
                  <a:pt x="20266" y="15259"/>
                </a:cubicBezTo>
                <a:close/>
                <a:moveTo>
                  <a:pt x="14568" y="12992"/>
                </a:moveTo>
                <a:cubicBezTo>
                  <a:pt x="15352" y="13270"/>
                  <a:pt x="15902" y="13922"/>
                  <a:pt x="15902" y="14682"/>
                </a:cubicBezTo>
                <a:lnTo>
                  <a:pt x="15902" y="19333"/>
                </a:lnTo>
                <a:lnTo>
                  <a:pt x="11533" y="17595"/>
                </a:lnTo>
                <a:lnTo>
                  <a:pt x="11533" y="14682"/>
                </a:lnTo>
                <a:cubicBezTo>
                  <a:pt x="11533" y="13669"/>
                  <a:pt x="12511" y="12848"/>
                  <a:pt x="13717" y="12848"/>
                </a:cubicBezTo>
                <a:cubicBezTo>
                  <a:pt x="14019" y="12848"/>
                  <a:pt x="14306" y="12899"/>
                  <a:pt x="14568" y="12992"/>
                </a:cubicBezTo>
                <a:close/>
                <a:moveTo>
                  <a:pt x="3035" y="144"/>
                </a:moveTo>
                <a:cubicBezTo>
                  <a:pt x="3819" y="423"/>
                  <a:pt x="4369" y="1074"/>
                  <a:pt x="4369" y="1834"/>
                </a:cubicBezTo>
                <a:lnTo>
                  <a:pt x="4369" y="14745"/>
                </a:lnTo>
                <a:lnTo>
                  <a:pt x="0" y="13007"/>
                </a:lnTo>
                <a:lnTo>
                  <a:pt x="0" y="1834"/>
                </a:lnTo>
                <a:cubicBezTo>
                  <a:pt x="0" y="821"/>
                  <a:pt x="978" y="0"/>
                  <a:pt x="2184" y="0"/>
                </a:cubicBezTo>
                <a:cubicBezTo>
                  <a:pt x="2486" y="0"/>
                  <a:pt x="2773" y="51"/>
                  <a:pt x="3035" y="144"/>
                </a:cubicBezTo>
                <a:close/>
                <a:moveTo>
                  <a:pt x="8733" y="2411"/>
                </a:moveTo>
                <a:cubicBezTo>
                  <a:pt x="9517" y="2689"/>
                  <a:pt x="10067" y="3341"/>
                  <a:pt x="10067" y="4101"/>
                </a:cubicBezTo>
                <a:lnTo>
                  <a:pt x="10067" y="17012"/>
                </a:lnTo>
                <a:lnTo>
                  <a:pt x="5698" y="15274"/>
                </a:lnTo>
                <a:lnTo>
                  <a:pt x="5698" y="4101"/>
                </a:lnTo>
                <a:cubicBezTo>
                  <a:pt x="5698" y="3088"/>
                  <a:pt x="6676" y="2267"/>
                  <a:pt x="7883" y="2267"/>
                </a:cubicBezTo>
                <a:cubicBezTo>
                  <a:pt x="8184" y="2267"/>
                  <a:pt x="8472" y="2318"/>
                  <a:pt x="8733" y="2411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8" name="Freeform: Shape 7"/>
          <p:cNvSpPr/>
          <p:nvPr/>
        </p:nvSpPr>
        <p:spPr>
          <a:xfrm rot="20078822" flipH="1" flipV="1">
            <a:off x="10741535" y="-198799"/>
            <a:ext cx="733828" cy="865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69" y="14679"/>
                </a:moveTo>
                <a:lnTo>
                  <a:pt x="0" y="12924"/>
                </a:lnTo>
                <a:lnTo>
                  <a:pt x="0" y="1852"/>
                </a:lnTo>
                <a:cubicBezTo>
                  <a:pt x="0" y="829"/>
                  <a:pt x="978" y="0"/>
                  <a:pt x="2184" y="0"/>
                </a:cubicBezTo>
                <a:cubicBezTo>
                  <a:pt x="3391" y="0"/>
                  <a:pt x="4369" y="829"/>
                  <a:pt x="4369" y="1852"/>
                </a:cubicBezTo>
                <a:close/>
                <a:moveTo>
                  <a:pt x="10067" y="16968"/>
                </a:moveTo>
                <a:lnTo>
                  <a:pt x="5698" y="15213"/>
                </a:lnTo>
                <a:lnTo>
                  <a:pt x="5698" y="4140"/>
                </a:lnTo>
                <a:cubicBezTo>
                  <a:pt x="5698" y="3118"/>
                  <a:pt x="6676" y="2289"/>
                  <a:pt x="7883" y="2289"/>
                </a:cubicBezTo>
                <a:cubicBezTo>
                  <a:pt x="9089" y="2289"/>
                  <a:pt x="10067" y="3118"/>
                  <a:pt x="10067" y="4140"/>
                </a:cubicBezTo>
                <a:close/>
                <a:moveTo>
                  <a:pt x="15902" y="19311"/>
                </a:moveTo>
                <a:lnTo>
                  <a:pt x="11533" y="17557"/>
                </a:lnTo>
                <a:lnTo>
                  <a:pt x="11533" y="14823"/>
                </a:lnTo>
                <a:cubicBezTo>
                  <a:pt x="11533" y="13800"/>
                  <a:pt x="12511" y="12971"/>
                  <a:pt x="13717" y="12971"/>
                </a:cubicBezTo>
                <a:cubicBezTo>
                  <a:pt x="14924" y="12971"/>
                  <a:pt x="15902" y="13800"/>
                  <a:pt x="15902" y="14823"/>
                </a:cubicBezTo>
                <a:close/>
                <a:moveTo>
                  <a:pt x="21600" y="21600"/>
                </a:moveTo>
                <a:lnTo>
                  <a:pt x="17231" y="19845"/>
                </a:lnTo>
                <a:lnTo>
                  <a:pt x="17231" y="17111"/>
                </a:lnTo>
                <a:cubicBezTo>
                  <a:pt x="17231" y="16089"/>
                  <a:pt x="18209" y="15260"/>
                  <a:pt x="19416" y="15260"/>
                </a:cubicBezTo>
                <a:cubicBezTo>
                  <a:pt x="20622" y="15260"/>
                  <a:pt x="21600" y="16089"/>
                  <a:pt x="21600" y="17111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9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10863044" y="234051"/>
            <a:ext cx="245404" cy="243841"/>
          </a:xfrm>
          <a:prstGeom prst="rect">
            <a:avLst/>
          </a:prstGeom>
        </p:spPr>
        <p:txBody>
          <a:bodyPr anchor="t"/>
          <a:lstStyle>
            <a:lvl1pPr>
              <a:defRPr sz="1000">
                <a:solidFill>
                  <a:srgbClr val="808080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20" name="Picture Placeholder 5"/>
          <p:cNvSpPr>
            <a:spLocks noGrp="1"/>
          </p:cNvSpPr>
          <p:nvPr>
            <p:ph type="pic" idx="21"/>
          </p:nvPr>
        </p:nvSpPr>
        <p:spPr>
          <a:xfrm>
            <a:off x="4895930" y="-3706"/>
            <a:ext cx="6857919" cy="540803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Texto do Título</a:t>
            </a:r>
          </a:p>
        </p:txBody>
      </p:sp>
      <p:sp>
        <p:nvSpPr>
          <p:cNvPr id="3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60" r:id="rId4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Lato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Lato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Lato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Lato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Lato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Lato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Lato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Lato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La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image" Target="../media/image15.sv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1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3.jpe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eg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4.svg"/><Relationship Id="rId7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7.png"/><Relationship Id="rId4" Type="http://schemas.openxmlformats.org/officeDocument/2006/relationships/image" Target="../media/image25.png"/><Relationship Id="rId9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28.png"/><Relationship Id="rId7" Type="http://schemas.openxmlformats.org/officeDocument/2006/relationships/image" Target="../media/image1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7.png"/><Relationship Id="rId4" Type="http://schemas.openxmlformats.org/officeDocument/2006/relationships/image" Target="../media/image29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: Rounded Corners 3"/>
          <p:cNvSpPr/>
          <p:nvPr/>
        </p:nvSpPr>
        <p:spPr>
          <a:xfrm rot="20078822">
            <a:off x="793224" y="-468768"/>
            <a:ext cx="428983" cy="31825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1" name="Rectangle: Rounded Corners 4"/>
          <p:cNvSpPr/>
          <p:nvPr/>
        </p:nvSpPr>
        <p:spPr>
          <a:xfrm rot="20078822">
            <a:off x="1412350" y="-468768"/>
            <a:ext cx="428983" cy="318251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2" name="Rectangle: Rounded Corners 5"/>
          <p:cNvSpPr/>
          <p:nvPr/>
        </p:nvSpPr>
        <p:spPr>
          <a:xfrm rot="20078822">
            <a:off x="2228544" y="372695"/>
            <a:ext cx="428983" cy="227964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3" name="Rectangle: Rounded Corners 6"/>
          <p:cNvSpPr/>
          <p:nvPr/>
        </p:nvSpPr>
        <p:spPr>
          <a:xfrm rot="20078822">
            <a:off x="2847669" y="372695"/>
            <a:ext cx="428983" cy="227964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4" name="Rectangle: Rounded Corners 8"/>
          <p:cNvSpPr/>
          <p:nvPr/>
        </p:nvSpPr>
        <p:spPr>
          <a:xfrm rot="20078822" flipH="1" flipV="1">
            <a:off x="4510909" y="4162183"/>
            <a:ext cx="428983" cy="31825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5" name="Rectangle: Rounded Corners 9"/>
          <p:cNvSpPr/>
          <p:nvPr/>
        </p:nvSpPr>
        <p:spPr>
          <a:xfrm rot="20078822" flipH="1" flipV="1">
            <a:off x="3891784" y="4162183"/>
            <a:ext cx="428983" cy="318251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6" name="Rectangle: Rounded Corners 10"/>
          <p:cNvSpPr/>
          <p:nvPr/>
        </p:nvSpPr>
        <p:spPr>
          <a:xfrm rot="20078822" flipH="1" flipV="1">
            <a:off x="3062889" y="4205663"/>
            <a:ext cx="428983" cy="227964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7" name="Rectangle: Rounded Corners 11"/>
          <p:cNvSpPr/>
          <p:nvPr/>
        </p:nvSpPr>
        <p:spPr>
          <a:xfrm rot="20078822" flipH="1" flipV="1">
            <a:off x="2443764" y="4205663"/>
            <a:ext cx="428983" cy="227964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8" name="TextBox 12"/>
          <p:cNvSpPr txBox="1"/>
          <p:nvPr/>
        </p:nvSpPr>
        <p:spPr>
          <a:xfrm>
            <a:off x="1844959" y="2882696"/>
            <a:ext cx="4747451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400">
                <a:solidFill>
                  <a:srgbClr val="8C9900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dirty="0">
                <a:ln>
                  <a:solidFill>
                    <a:schemeClr val="tx1"/>
                  </a:solidFill>
                </a:ln>
                <a:solidFill>
                  <a:srgbClr val="9AAE02"/>
                </a:solidFill>
              </a:rPr>
              <a:t>Time </a:t>
            </a:r>
            <a:r>
              <a:rPr dirty="0" err="1">
                <a:ln>
                  <a:solidFill>
                    <a:schemeClr val="tx1"/>
                  </a:solidFill>
                </a:ln>
                <a:solidFill>
                  <a:srgbClr val="9AAE02"/>
                </a:solidFill>
              </a:rPr>
              <a:t>Só</a:t>
            </a:r>
            <a:r>
              <a:rPr dirty="0">
                <a:ln>
                  <a:solidFill>
                    <a:schemeClr val="tx1"/>
                  </a:solidFill>
                </a:ln>
                <a:solidFill>
                  <a:srgbClr val="9AAE02"/>
                </a:solidFill>
              </a:rPr>
              <a:t> </a:t>
            </a:r>
            <a:r>
              <a:rPr dirty="0" err="1">
                <a:ln>
                  <a:solidFill>
                    <a:schemeClr val="tx1"/>
                  </a:solidFill>
                </a:ln>
                <a:solidFill>
                  <a:srgbClr val="9AAE02"/>
                </a:solidFill>
              </a:rPr>
              <a:t>Va</a:t>
            </a:r>
            <a:r>
              <a:rPr lang="pt-BR" dirty="0">
                <a:ln>
                  <a:solidFill>
                    <a:schemeClr val="tx1"/>
                  </a:solidFill>
                </a:ln>
                <a:solidFill>
                  <a:srgbClr val="9AAE02"/>
                </a:solidFill>
              </a:rPr>
              <a:t>mu</a:t>
            </a:r>
            <a:r>
              <a:rPr dirty="0">
                <a:ln>
                  <a:solidFill>
                    <a:schemeClr val="tx1"/>
                  </a:solidFill>
                </a:ln>
                <a:solidFill>
                  <a:srgbClr val="9AAE02"/>
                </a:solidFill>
              </a:rPr>
              <a:t>!</a:t>
            </a:r>
          </a:p>
        </p:txBody>
      </p:sp>
      <p:sp>
        <p:nvSpPr>
          <p:cNvPr id="159" name="TextBox 13"/>
          <p:cNvSpPr txBox="1"/>
          <p:nvPr/>
        </p:nvSpPr>
        <p:spPr>
          <a:xfrm>
            <a:off x="1890203" y="3636750"/>
            <a:ext cx="1775484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solidFill>
                  <a:srgbClr val="808080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Estrutura do time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60" name="Freeform: Shape 26"/>
          <p:cNvSpPr/>
          <p:nvPr/>
        </p:nvSpPr>
        <p:spPr>
          <a:xfrm rot="20078822">
            <a:off x="7395864" y="-1652694"/>
            <a:ext cx="5803563" cy="8863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6657"/>
                </a:moveTo>
                <a:lnTo>
                  <a:pt x="17665" y="12095"/>
                </a:lnTo>
                <a:lnTo>
                  <a:pt x="17665" y="5985"/>
                </a:lnTo>
                <a:cubicBezTo>
                  <a:pt x="17665" y="5884"/>
                  <a:pt x="17681" y="5785"/>
                  <a:pt x="17710" y="5690"/>
                </a:cubicBezTo>
                <a:lnTo>
                  <a:pt x="17810" y="5481"/>
                </a:lnTo>
                <a:close/>
                <a:moveTo>
                  <a:pt x="11981" y="3672"/>
                </a:moveTo>
                <a:lnTo>
                  <a:pt x="16305" y="5014"/>
                </a:lnTo>
                <a:lnTo>
                  <a:pt x="16305" y="13974"/>
                </a:lnTo>
                <a:lnTo>
                  <a:pt x="11836" y="20150"/>
                </a:lnTo>
                <a:lnTo>
                  <a:pt x="11836" y="4177"/>
                </a:lnTo>
                <a:cubicBezTo>
                  <a:pt x="11836" y="4076"/>
                  <a:pt x="11852" y="3977"/>
                  <a:pt x="11882" y="3882"/>
                </a:cubicBezTo>
                <a:close/>
                <a:moveTo>
                  <a:pt x="10297" y="3150"/>
                </a:moveTo>
                <a:lnTo>
                  <a:pt x="10297" y="21096"/>
                </a:lnTo>
                <a:cubicBezTo>
                  <a:pt x="10297" y="21197"/>
                  <a:pt x="10282" y="21295"/>
                  <a:pt x="10252" y="21391"/>
                </a:cubicBezTo>
                <a:lnTo>
                  <a:pt x="10153" y="21600"/>
                </a:lnTo>
                <a:lnTo>
                  <a:pt x="5829" y="20258"/>
                </a:lnTo>
                <a:lnTo>
                  <a:pt x="5829" y="2313"/>
                </a:lnTo>
                <a:cubicBezTo>
                  <a:pt x="5829" y="2212"/>
                  <a:pt x="5844" y="2113"/>
                  <a:pt x="5874" y="2018"/>
                </a:cubicBezTo>
                <a:lnTo>
                  <a:pt x="5973" y="1808"/>
                </a:lnTo>
                <a:close/>
                <a:moveTo>
                  <a:pt x="4469" y="1342"/>
                </a:moveTo>
                <a:lnTo>
                  <a:pt x="4469" y="19287"/>
                </a:lnTo>
                <a:cubicBezTo>
                  <a:pt x="4469" y="19388"/>
                  <a:pt x="4453" y="19487"/>
                  <a:pt x="4424" y="19582"/>
                </a:cubicBezTo>
                <a:lnTo>
                  <a:pt x="4324" y="19792"/>
                </a:lnTo>
                <a:lnTo>
                  <a:pt x="0" y="18450"/>
                </a:lnTo>
                <a:lnTo>
                  <a:pt x="0" y="504"/>
                </a:lnTo>
                <a:cubicBezTo>
                  <a:pt x="0" y="403"/>
                  <a:pt x="16" y="305"/>
                  <a:pt x="45" y="209"/>
                </a:cubicBezTo>
                <a:lnTo>
                  <a:pt x="145" y="0"/>
                </a:lnTo>
                <a:close/>
              </a:path>
            </a:pathLst>
          </a:custGeom>
          <a:solidFill>
            <a:srgbClr val="F2F2F2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Box 9"/>
          <p:cNvSpPr txBox="1">
            <a:spLocks noGrp="1"/>
          </p:cNvSpPr>
          <p:nvPr>
            <p:ph type="sldNum" sz="quarter" idx="2"/>
          </p:nvPr>
        </p:nvSpPr>
        <p:spPr>
          <a:xfrm>
            <a:off x="10863044" y="234051"/>
            <a:ext cx="245404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38" name="Freeform: Shape 1"/>
          <p:cNvSpPr/>
          <p:nvPr/>
        </p:nvSpPr>
        <p:spPr>
          <a:xfrm rot="20121332">
            <a:off x="10359513" y="-317190"/>
            <a:ext cx="608400" cy="39497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596" y="21469"/>
                </a:moveTo>
                <a:cubicBezTo>
                  <a:pt x="7888" y="21554"/>
                  <a:pt x="9309" y="21600"/>
                  <a:pt x="10800" y="21600"/>
                </a:cubicBezTo>
                <a:lnTo>
                  <a:pt x="10800" y="21600"/>
                </a:lnTo>
                <a:cubicBezTo>
                  <a:pt x="16765" y="21600"/>
                  <a:pt x="21600" y="20856"/>
                  <a:pt x="21600" y="19939"/>
                </a:cubicBezTo>
                <a:lnTo>
                  <a:pt x="21600" y="1575"/>
                </a:lnTo>
                <a:lnTo>
                  <a:pt x="0" y="0"/>
                </a:lnTo>
                <a:lnTo>
                  <a:pt x="0" y="19938"/>
                </a:lnTo>
                <a:cubicBezTo>
                  <a:pt x="0" y="20627"/>
                  <a:pt x="2720" y="21217"/>
                  <a:pt x="6596" y="21469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vert="vert"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pt-BR" sz="4400" dirty="0" err="1">
                <a:latin typeface="Raleway"/>
              </a:rPr>
              <a:t>Godfather</a:t>
            </a:r>
            <a:endParaRPr sz="4400" dirty="0">
              <a:latin typeface="Raleway"/>
            </a:endParaRPr>
          </a:p>
        </p:txBody>
      </p:sp>
      <p:sp>
        <p:nvSpPr>
          <p:cNvPr id="239" name="Freeform: Shape 2"/>
          <p:cNvSpPr/>
          <p:nvPr/>
        </p:nvSpPr>
        <p:spPr>
          <a:xfrm>
            <a:off x="9439824" y="1508319"/>
            <a:ext cx="1545922" cy="17562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54" y="0"/>
                </a:moveTo>
                <a:lnTo>
                  <a:pt x="12818" y="44"/>
                </a:lnTo>
                <a:lnTo>
                  <a:pt x="21600" y="16930"/>
                </a:lnTo>
                <a:lnTo>
                  <a:pt x="20236" y="18437"/>
                </a:lnTo>
                <a:cubicBezTo>
                  <a:pt x="18091" y="20391"/>
                  <a:pt x="15127" y="21600"/>
                  <a:pt x="11854" y="21600"/>
                </a:cubicBezTo>
                <a:cubicBezTo>
                  <a:pt x="5307" y="21600"/>
                  <a:pt x="0" y="16765"/>
                  <a:pt x="0" y="10800"/>
                </a:cubicBezTo>
                <a:cubicBezTo>
                  <a:pt x="0" y="4835"/>
                  <a:pt x="5307" y="0"/>
                  <a:pt x="1185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" name="Gráfico 2" descr="Área de Transferência Marcada com preenchimento sólido">
            <a:extLst>
              <a:ext uri="{FF2B5EF4-FFF2-40B4-BE49-F238E27FC236}">
                <a16:creationId xmlns:a16="http://schemas.microsoft.com/office/drawing/2014/main" id="{10D8A917-F774-49A9-B922-13B71D0C9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49313" y="2048921"/>
            <a:ext cx="914400" cy="914400"/>
          </a:xfrm>
          <a:prstGeom prst="rect">
            <a:avLst/>
          </a:prstGeom>
        </p:spPr>
      </p:pic>
      <p:sp>
        <p:nvSpPr>
          <p:cNvPr id="20" name="Espaço Reservado para Texto 2">
            <a:extLst>
              <a:ext uri="{FF2B5EF4-FFF2-40B4-BE49-F238E27FC236}">
                <a16:creationId xmlns:a16="http://schemas.microsoft.com/office/drawing/2014/main" id="{3891B42D-8A69-485E-92FF-599B8A4DAFB9}"/>
              </a:ext>
            </a:extLst>
          </p:cNvPr>
          <p:cNvSpPr txBox="1">
            <a:spLocks/>
          </p:cNvSpPr>
          <p:nvPr/>
        </p:nvSpPr>
        <p:spPr>
          <a:xfrm>
            <a:off x="4301742" y="1152578"/>
            <a:ext cx="5045286" cy="340452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chemeClr val="bg1"/>
                </a:solidFill>
              </a:rPr>
              <a:t>      Ganhos do processo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Aumentar o engajamento e integração no time </a:t>
            </a:r>
            <a:r>
              <a:rPr lang="pt-BR" dirty="0" err="1">
                <a:solidFill>
                  <a:schemeClr val="bg1"/>
                </a:solidFill>
              </a:rPr>
              <a:t>everis</a:t>
            </a:r>
            <a:r>
              <a:rPr lang="pt-BR" dirty="0">
                <a:solidFill>
                  <a:schemeClr val="bg1"/>
                </a:solidFill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Preparação dos padrinhos para a liderança;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Gerar métricas para acompanhamento gerencial, possibilitando uma visão macro;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Acelerar o inicio das atividades e ter um acompanhamento descentralizado, onde o próprio time se responsabiliza pela recepção, seguindo os processos estabelecidos;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0FBB74C-5D5D-4031-AB4D-5BBEE8647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219" y="3915220"/>
            <a:ext cx="6096000" cy="2488090"/>
          </a:xfrm>
          <a:prstGeom prst="rect">
            <a:avLst/>
          </a:prstGeom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F1A48949-C8CC-43B1-850E-EFE849693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969" y="1207169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Imagem 35" descr="Seta&#10;&#10;Descrição gerada automaticamente">
            <a:extLst>
              <a:ext uri="{FF2B5EF4-FFF2-40B4-BE49-F238E27FC236}">
                <a16:creationId xmlns:a16="http://schemas.microsoft.com/office/drawing/2014/main" id="{0CE0FD65-2557-4A73-9032-7625281EEA2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0" y="65683"/>
            <a:ext cx="1019086" cy="1132769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BC49BF36-DDE9-4A8D-9D13-321F074BE0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048115">
            <a:off x="996937" y="2600251"/>
            <a:ext cx="2331627" cy="23356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30895378-DE19-4769-AFB2-075D960A622F}"/>
              </a:ext>
            </a:extLst>
          </p:cNvPr>
          <p:cNvSpPr txBox="1"/>
          <p:nvPr/>
        </p:nvSpPr>
        <p:spPr>
          <a:xfrm rot="21040479">
            <a:off x="1188758" y="3045746"/>
            <a:ext cx="2073016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radley Hand ITC" panose="03070402050302030203" pitchFamily="66" charset="0"/>
                <a:sym typeface="Lato"/>
              </a:rPr>
              <a:t>Começar com o pé direito!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2400" dirty="0">
                <a:latin typeface="Bradley Hand ITC" panose="03070402050302030203" pitchFamily="66" charset="0"/>
              </a:rPr>
              <a:t>Sentir-se parte do time </a:t>
            </a:r>
            <a:r>
              <a:rPr lang="pt-BR" sz="2400" dirty="0">
                <a:latin typeface="Bradley Hand ITC" panose="03070402050302030203" pitchFamily="66" charset="0"/>
                <a:sym typeface="Wingdings" panose="05000000000000000000" pitchFamily="2" charset="2"/>
              </a:rPr>
              <a:t></a:t>
            </a:r>
            <a:endParaRPr kumimoji="0" lang="pt-B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radley Hand ITC" panose="03070402050302030203" pitchFamily="66" charset="0"/>
              <a:sym typeface="Lato"/>
            </a:endParaRPr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3EC9BD52-9A50-41D5-8B12-868235FD0325}"/>
              </a:ext>
            </a:extLst>
          </p:cNvPr>
          <p:cNvGrpSpPr/>
          <p:nvPr/>
        </p:nvGrpSpPr>
        <p:grpSpPr>
          <a:xfrm rot="861733">
            <a:off x="2016675" y="2312594"/>
            <a:ext cx="301660" cy="490018"/>
            <a:chOff x="4010821" y="3264550"/>
            <a:chExt cx="1409645" cy="2439350"/>
          </a:xfrm>
        </p:grpSpPr>
        <p:sp>
          <p:nvSpPr>
            <p:cNvPr id="41" name="Cilindro 40">
              <a:extLst>
                <a:ext uri="{FF2B5EF4-FFF2-40B4-BE49-F238E27FC236}">
                  <a16:creationId xmlns:a16="http://schemas.microsoft.com/office/drawing/2014/main" id="{4AE32114-C7FC-4A41-B460-30AB762214D0}"/>
                </a:ext>
              </a:extLst>
            </p:cNvPr>
            <p:cNvSpPr/>
            <p:nvPr/>
          </p:nvSpPr>
          <p:spPr>
            <a:xfrm>
              <a:off x="4582964" y="4781803"/>
              <a:ext cx="265483" cy="922097"/>
            </a:xfrm>
            <a:prstGeom prst="can">
              <a:avLst/>
            </a:prstGeom>
            <a:solidFill>
              <a:schemeClr val="bg1">
                <a:lumMod val="5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Lato"/>
              </a:endParaRPr>
            </a:p>
          </p:txBody>
        </p:sp>
        <p:sp>
          <p:nvSpPr>
            <p:cNvPr id="42" name="Cilindro 41">
              <a:extLst>
                <a:ext uri="{FF2B5EF4-FFF2-40B4-BE49-F238E27FC236}">
                  <a16:creationId xmlns:a16="http://schemas.microsoft.com/office/drawing/2014/main" id="{EB6407A5-81FB-4FC8-ABC6-254DE519034F}"/>
                </a:ext>
              </a:extLst>
            </p:cNvPr>
            <p:cNvSpPr/>
            <p:nvPr/>
          </p:nvSpPr>
          <p:spPr>
            <a:xfrm>
              <a:off x="4327617" y="3429000"/>
              <a:ext cx="776054" cy="1389482"/>
            </a:xfrm>
            <a:prstGeom prst="can">
              <a:avLst/>
            </a:prstGeom>
            <a:solidFill>
              <a:srgbClr val="FF0000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Lato"/>
              </a:endParaRPr>
            </a:p>
          </p:txBody>
        </p:sp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8EE2171D-047A-4699-994F-25A31C6B3E7C}"/>
                </a:ext>
              </a:extLst>
            </p:cNvPr>
            <p:cNvSpPr/>
            <p:nvPr/>
          </p:nvSpPr>
          <p:spPr>
            <a:xfrm>
              <a:off x="4010821" y="4515454"/>
              <a:ext cx="1409645" cy="467478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Lato"/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66E3373B-2CC5-4D23-BF85-73290E3393D2}"/>
                </a:ext>
              </a:extLst>
            </p:cNvPr>
            <p:cNvSpPr/>
            <p:nvPr/>
          </p:nvSpPr>
          <p:spPr>
            <a:xfrm>
              <a:off x="4072270" y="3264550"/>
              <a:ext cx="1286748" cy="467478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Lato"/>
              </a:endParaRP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AB3DE45A-DFA6-4EAB-AAFE-1D1455232E9D}"/>
              </a:ext>
            </a:extLst>
          </p:cNvPr>
          <p:cNvGrpSpPr/>
          <p:nvPr/>
        </p:nvGrpSpPr>
        <p:grpSpPr>
          <a:xfrm>
            <a:off x="2296301" y="170989"/>
            <a:ext cx="1596912" cy="1289096"/>
            <a:chOff x="2142711" y="170989"/>
            <a:chExt cx="1596912" cy="1289096"/>
          </a:xfrm>
        </p:grpSpPr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54A8B42B-E9E9-4FB6-84C6-51E5A726F2AF}"/>
                </a:ext>
              </a:extLst>
            </p:cNvPr>
            <p:cNvSpPr/>
            <p:nvPr/>
          </p:nvSpPr>
          <p:spPr>
            <a:xfrm>
              <a:off x="2323800" y="170989"/>
              <a:ext cx="1008000" cy="1008000"/>
            </a:xfrm>
            <a:prstGeom prst="ellipse">
              <a:avLst/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Lato"/>
              </a:endParaRP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FE8E7D00-3E2E-431F-9089-119B52809E2E}"/>
                </a:ext>
              </a:extLst>
            </p:cNvPr>
            <p:cNvSpPr txBox="1"/>
            <p:nvPr/>
          </p:nvSpPr>
          <p:spPr>
            <a:xfrm>
              <a:off x="2142711" y="1183086"/>
              <a:ext cx="15969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Leandro Lima Silva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7D7B46DD-8572-4660-9048-620BF232705E}"/>
              </a:ext>
            </a:extLst>
          </p:cNvPr>
          <p:cNvGrpSpPr/>
          <p:nvPr/>
        </p:nvGrpSpPr>
        <p:grpSpPr>
          <a:xfrm>
            <a:off x="941682" y="170989"/>
            <a:ext cx="1342473" cy="1291406"/>
            <a:chOff x="941682" y="170989"/>
            <a:chExt cx="1342473" cy="1291406"/>
          </a:xfrm>
        </p:grpSpPr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C3EA5877-3CDC-497B-9955-53A825D1D6E5}"/>
                </a:ext>
              </a:extLst>
            </p:cNvPr>
            <p:cNvSpPr txBox="1"/>
            <p:nvPr/>
          </p:nvSpPr>
          <p:spPr>
            <a:xfrm>
              <a:off x="941682" y="1185396"/>
              <a:ext cx="13424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Thomas Anjos</a:t>
              </a:r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AB895267-7969-4AFC-880E-BFBAEEB98A5C}"/>
                </a:ext>
              </a:extLst>
            </p:cNvPr>
            <p:cNvSpPr/>
            <p:nvPr/>
          </p:nvSpPr>
          <p:spPr>
            <a:xfrm>
              <a:off x="1134711" y="170989"/>
              <a:ext cx="1008000" cy="1008000"/>
            </a:xfrm>
            <a:prstGeom prst="ellipse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La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15166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extBox 9"/>
          <p:cNvSpPr txBox="1">
            <a:spLocks noGrp="1"/>
          </p:cNvSpPr>
          <p:nvPr>
            <p:ph type="sldNum" sz="quarter" idx="2"/>
          </p:nvPr>
        </p:nvSpPr>
        <p:spPr>
          <a:xfrm>
            <a:off x="10863044" y="234051"/>
            <a:ext cx="245404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337" name="Picture Placeholder 2"/>
          <p:cNvPicPr>
            <a:picLocks noGrp="1" noChangeAspect="1"/>
          </p:cNvPicPr>
          <p:nvPr>
            <p:ph type="pic" idx="2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7619" y="0"/>
            <a:ext cx="6857919" cy="48803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1" h="21556" extrusionOk="0">
                <a:moveTo>
                  <a:pt x="10107" y="0"/>
                </a:moveTo>
                <a:lnTo>
                  <a:pt x="10105" y="5"/>
                </a:lnTo>
                <a:lnTo>
                  <a:pt x="6672" y="5"/>
                </a:lnTo>
                <a:lnTo>
                  <a:pt x="213" y="17505"/>
                </a:lnTo>
                <a:cubicBezTo>
                  <a:pt x="-309" y="18920"/>
                  <a:pt x="161" y="20611"/>
                  <a:pt x="1263" y="21281"/>
                </a:cubicBezTo>
                <a:cubicBezTo>
                  <a:pt x="1539" y="21449"/>
                  <a:pt x="1828" y="21538"/>
                  <a:pt x="2114" y="21553"/>
                </a:cubicBezTo>
                <a:cubicBezTo>
                  <a:pt x="2974" y="21600"/>
                  <a:pt x="3814" y="20995"/>
                  <a:pt x="4205" y="19933"/>
                </a:cubicBezTo>
                <a:lnTo>
                  <a:pt x="5647" y="16029"/>
                </a:lnTo>
                <a:lnTo>
                  <a:pt x="5718" y="16330"/>
                </a:lnTo>
                <a:cubicBezTo>
                  <a:pt x="6153" y="17894"/>
                  <a:pt x="7052" y="19244"/>
                  <a:pt x="8313" y="20011"/>
                </a:cubicBezTo>
                <a:cubicBezTo>
                  <a:pt x="8944" y="20394"/>
                  <a:pt x="9605" y="20597"/>
                  <a:pt x="10261" y="20633"/>
                </a:cubicBezTo>
                <a:cubicBezTo>
                  <a:pt x="12229" y="20740"/>
                  <a:pt x="14148" y="19355"/>
                  <a:pt x="15044" y="16926"/>
                </a:cubicBezTo>
                <a:lnTo>
                  <a:pt x="21291" y="0"/>
                </a:lnTo>
                <a:lnTo>
                  <a:pt x="10107" y="0"/>
                </a:lnTo>
                <a:close/>
              </a:path>
            </a:pathLst>
          </a:custGeom>
        </p:spPr>
      </p:pic>
      <p:sp>
        <p:nvSpPr>
          <p:cNvPr id="338" name="Freeform: Shape 3"/>
          <p:cNvSpPr/>
          <p:nvPr/>
        </p:nvSpPr>
        <p:spPr>
          <a:xfrm rot="1521178" flipV="1">
            <a:off x="9328742" y="1216617"/>
            <a:ext cx="1422932" cy="6244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596" y="21407"/>
                </a:moveTo>
                <a:cubicBezTo>
                  <a:pt x="7888" y="21531"/>
                  <a:pt x="9309" y="21600"/>
                  <a:pt x="10800" y="21600"/>
                </a:cubicBezTo>
                <a:lnTo>
                  <a:pt x="10800" y="21600"/>
                </a:lnTo>
                <a:cubicBezTo>
                  <a:pt x="16765" y="21600"/>
                  <a:pt x="21600" y="20498"/>
                  <a:pt x="21600" y="19139"/>
                </a:cubicBezTo>
                <a:lnTo>
                  <a:pt x="21600" y="2332"/>
                </a:lnTo>
                <a:lnTo>
                  <a:pt x="0" y="0"/>
                </a:lnTo>
                <a:lnTo>
                  <a:pt x="0" y="19139"/>
                </a:lnTo>
                <a:cubicBezTo>
                  <a:pt x="0" y="20158"/>
                  <a:pt x="2720" y="21033"/>
                  <a:pt x="6596" y="21407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9" name="TextBox 8"/>
          <p:cNvSpPr txBox="1"/>
          <p:nvPr/>
        </p:nvSpPr>
        <p:spPr>
          <a:xfrm rot="17736810">
            <a:off x="7796886" y="3897597"/>
            <a:ext cx="4507001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pt-BR" dirty="0"/>
              <a:t>Mentoria Interna</a:t>
            </a:r>
            <a:endParaRPr dirty="0"/>
          </a:p>
        </p:txBody>
      </p:sp>
      <p:sp>
        <p:nvSpPr>
          <p:cNvPr id="340" name="Freeform: Shape 9"/>
          <p:cNvSpPr/>
          <p:nvPr/>
        </p:nvSpPr>
        <p:spPr>
          <a:xfrm rot="1521178" flipV="1">
            <a:off x="4810545" y="4473350"/>
            <a:ext cx="607179" cy="2664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596" y="21407"/>
                </a:moveTo>
                <a:cubicBezTo>
                  <a:pt x="7888" y="21531"/>
                  <a:pt x="9309" y="21600"/>
                  <a:pt x="10800" y="21600"/>
                </a:cubicBezTo>
                <a:lnTo>
                  <a:pt x="10800" y="21600"/>
                </a:lnTo>
                <a:cubicBezTo>
                  <a:pt x="16765" y="21600"/>
                  <a:pt x="21600" y="20498"/>
                  <a:pt x="21600" y="19139"/>
                </a:cubicBezTo>
                <a:lnTo>
                  <a:pt x="21600" y="2332"/>
                </a:lnTo>
                <a:lnTo>
                  <a:pt x="0" y="0"/>
                </a:lnTo>
                <a:lnTo>
                  <a:pt x="0" y="19139"/>
                </a:lnTo>
                <a:cubicBezTo>
                  <a:pt x="0" y="20158"/>
                  <a:pt x="2720" y="21033"/>
                  <a:pt x="6596" y="21407"/>
                </a:cubicBezTo>
                <a:close/>
              </a:path>
            </a:pathLst>
          </a:custGeom>
          <a:solidFill>
            <a:schemeClr val="accent1">
              <a:alpha val="7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" name="Espaço Reservado para Texto 4">
            <a:extLst>
              <a:ext uri="{FF2B5EF4-FFF2-40B4-BE49-F238E27FC236}">
                <a16:creationId xmlns:a16="http://schemas.microsoft.com/office/drawing/2014/main" id="{B276D5B9-AD7D-4E5F-84B7-FCAC93B4F83E}"/>
              </a:ext>
            </a:extLst>
          </p:cNvPr>
          <p:cNvSpPr txBox="1">
            <a:spLocks/>
          </p:cNvSpPr>
          <p:nvPr/>
        </p:nvSpPr>
        <p:spPr>
          <a:xfrm>
            <a:off x="382589" y="2083952"/>
            <a:ext cx="4875030" cy="3321256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Lato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Lato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Lato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Lato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Lato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Lato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Lato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Lato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Lato"/>
              </a:defRPr>
            </a:lvl9pPr>
          </a:lstStyle>
          <a:p>
            <a:pPr hangingPunct="1"/>
            <a:r>
              <a:rPr lang="pt-BR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Processo:</a:t>
            </a:r>
          </a:p>
          <a:p>
            <a:pPr marL="285750" indent="-285750" hangingPunct="1">
              <a:buFont typeface="Arial" panose="020B0604020202020204" pitchFamily="34" charset="0"/>
              <a:buChar char="•"/>
            </a:pPr>
            <a:r>
              <a:rPr lang="pt-BR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Acompanhamento de 3 a 6 meses</a:t>
            </a:r>
          </a:p>
          <a:p>
            <a:pPr marL="285750" indent="-285750" hangingPunct="1">
              <a:buFont typeface="Arial" panose="020B0604020202020204" pitchFamily="34" charset="0"/>
              <a:buChar char="•"/>
            </a:pPr>
            <a:r>
              <a:rPr lang="pt-BR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Elegibilidade: Interessado em se desenvolverem ou pessoas que a liderança identifique a necessidade;</a:t>
            </a:r>
          </a:p>
          <a:p>
            <a:pPr marL="285750" indent="-285750" hangingPunct="1">
              <a:buFont typeface="Arial" panose="020B0604020202020204" pitchFamily="34" charset="0"/>
              <a:buChar char="•"/>
            </a:pPr>
            <a:r>
              <a:rPr lang="pt-BR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Mentores de outros times, que trabalhe com as mesmas tecnologias, para evitar vícios no processo pela proximidade;</a:t>
            </a:r>
          </a:p>
          <a:p>
            <a:pPr marL="285750" indent="-285750" hangingPunct="1">
              <a:buFont typeface="Arial" panose="020B0604020202020204" pitchFamily="34" charset="0"/>
              <a:buChar char="•"/>
            </a:pPr>
            <a:r>
              <a:rPr lang="pt-BR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Avaliação semanal para acompanhar a evolução, pelo mentor e pelo líder;</a:t>
            </a:r>
          </a:p>
          <a:p>
            <a:pPr marL="285750" indent="-285750" hangingPunct="1">
              <a:buFont typeface="Arial" panose="020B0604020202020204" pitchFamily="34" charset="0"/>
              <a:buChar char="•"/>
            </a:pPr>
            <a:r>
              <a:rPr lang="pt-BR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Liberdade para o mentor escolher como fazer o direcionamento e acompanhamento dos mentores.</a:t>
            </a:r>
          </a:p>
        </p:txBody>
      </p:sp>
      <p:pic>
        <p:nvPicPr>
          <p:cNvPr id="23" name="Imagem 22" descr="Seta&#10;&#10;Descrição gerada automaticamente">
            <a:extLst>
              <a:ext uri="{FF2B5EF4-FFF2-40B4-BE49-F238E27FC236}">
                <a16:creationId xmlns:a16="http://schemas.microsoft.com/office/drawing/2014/main" id="{F9F3F661-5BE3-4997-B218-ED9BDB6F15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0" y="65683"/>
            <a:ext cx="1019086" cy="1132769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DA6BE0F5-8CC5-4874-8DC9-58CB6AA1CE75}"/>
              </a:ext>
            </a:extLst>
          </p:cNvPr>
          <p:cNvGrpSpPr/>
          <p:nvPr/>
        </p:nvGrpSpPr>
        <p:grpSpPr>
          <a:xfrm>
            <a:off x="958051" y="224367"/>
            <a:ext cx="1281120" cy="1255252"/>
            <a:chOff x="5343808" y="1304122"/>
            <a:chExt cx="1281120" cy="1255252"/>
          </a:xfrm>
        </p:grpSpPr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77994C85-B195-4BC9-B94E-1AC46839CA3F}"/>
                </a:ext>
              </a:extLst>
            </p:cNvPr>
            <p:cNvSpPr txBox="1"/>
            <p:nvPr/>
          </p:nvSpPr>
          <p:spPr>
            <a:xfrm>
              <a:off x="5343808" y="2282375"/>
              <a:ext cx="12811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Willivan Palaro</a:t>
              </a: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C4C6F7EB-4285-4B68-BE89-6B5A69389F53}"/>
                </a:ext>
              </a:extLst>
            </p:cNvPr>
            <p:cNvSpPr/>
            <p:nvPr/>
          </p:nvSpPr>
          <p:spPr>
            <a:xfrm>
              <a:off x="5474646" y="1304122"/>
              <a:ext cx="1008000" cy="1008000"/>
            </a:xfrm>
            <a:prstGeom prst="ellipse">
              <a:avLst/>
            </a:prstGeom>
            <a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La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669382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Box 9"/>
          <p:cNvSpPr txBox="1">
            <a:spLocks noGrp="1"/>
          </p:cNvSpPr>
          <p:nvPr>
            <p:ph type="sldNum" sz="quarter" idx="2"/>
          </p:nvPr>
        </p:nvSpPr>
        <p:spPr>
          <a:xfrm>
            <a:off x="10863044" y="234051"/>
            <a:ext cx="245404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38" name="Freeform: Shape 1"/>
          <p:cNvSpPr/>
          <p:nvPr/>
        </p:nvSpPr>
        <p:spPr>
          <a:xfrm rot="20121332">
            <a:off x="10359513" y="-317190"/>
            <a:ext cx="608400" cy="39497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596" y="21469"/>
                </a:moveTo>
                <a:cubicBezTo>
                  <a:pt x="7888" y="21554"/>
                  <a:pt x="9309" y="21600"/>
                  <a:pt x="10800" y="21600"/>
                </a:cubicBezTo>
                <a:lnTo>
                  <a:pt x="10800" y="21600"/>
                </a:lnTo>
                <a:cubicBezTo>
                  <a:pt x="16765" y="21600"/>
                  <a:pt x="21600" y="20856"/>
                  <a:pt x="21600" y="19939"/>
                </a:cubicBezTo>
                <a:lnTo>
                  <a:pt x="21600" y="1575"/>
                </a:lnTo>
                <a:lnTo>
                  <a:pt x="0" y="0"/>
                </a:lnTo>
                <a:lnTo>
                  <a:pt x="0" y="19938"/>
                </a:lnTo>
                <a:cubicBezTo>
                  <a:pt x="0" y="20627"/>
                  <a:pt x="2720" y="21217"/>
                  <a:pt x="6596" y="21469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vert="vert"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pt-BR" sz="3600" dirty="0">
                <a:latin typeface="Raleway"/>
              </a:rPr>
              <a:t>Mentoria Interna</a:t>
            </a:r>
          </a:p>
        </p:txBody>
      </p:sp>
      <p:sp>
        <p:nvSpPr>
          <p:cNvPr id="239" name="Freeform: Shape 2"/>
          <p:cNvSpPr/>
          <p:nvPr/>
        </p:nvSpPr>
        <p:spPr>
          <a:xfrm>
            <a:off x="9439824" y="1508319"/>
            <a:ext cx="1545922" cy="17562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54" y="0"/>
                </a:moveTo>
                <a:lnTo>
                  <a:pt x="12818" y="44"/>
                </a:lnTo>
                <a:lnTo>
                  <a:pt x="21600" y="16930"/>
                </a:lnTo>
                <a:lnTo>
                  <a:pt x="20236" y="18437"/>
                </a:lnTo>
                <a:cubicBezTo>
                  <a:pt x="18091" y="20391"/>
                  <a:pt x="15127" y="21600"/>
                  <a:pt x="11854" y="21600"/>
                </a:cubicBezTo>
                <a:cubicBezTo>
                  <a:pt x="5307" y="21600"/>
                  <a:pt x="0" y="16765"/>
                  <a:pt x="0" y="10800"/>
                </a:cubicBezTo>
                <a:cubicBezTo>
                  <a:pt x="0" y="4835"/>
                  <a:pt x="5307" y="0"/>
                  <a:pt x="1185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" name="Gráfico 3" descr="Crescimento Comercial com preenchimento sólido">
            <a:extLst>
              <a:ext uri="{FF2B5EF4-FFF2-40B4-BE49-F238E27FC236}">
                <a16:creationId xmlns:a16="http://schemas.microsoft.com/office/drawing/2014/main" id="{0F70C5F2-C030-4628-9EEB-E7775DB63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55585" y="1981337"/>
            <a:ext cx="914400" cy="914400"/>
          </a:xfrm>
          <a:prstGeom prst="rect">
            <a:avLst/>
          </a:prstGeom>
        </p:spPr>
      </p:pic>
      <p:sp>
        <p:nvSpPr>
          <p:cNvPr id="19" name="Espaço Reservado para Texto 2">
            <a:extLst>
              <a:ext uri="{FF2B5EF4-FFF2-40B4-BE49-F238E27FC236}">
                <a16:creationId xmlns:a16="http://schemas.microsoft.com/office/drawing/2014/main" id="{2E15661F-8991-41B2-9760-4D69F6C46133}"/>
              </a:ext>
            </a:extLst>
          </p:cNvPr>
          <p:cNvSpPr txBox="1">
            <a:spLocks/>
          </p:cNvSpPr>
          <p:nvPr/>
        </p:nvSpPr>
        <p:spPr>
          <a:xfrm>
            <a:off x="857866" y="2152442"/>
            <a:ext cx="6927480" cy="26924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chemeClr val="bg1"/>
                </a:solidFill>
              </a:rPr>
              <a:t>     Ganhos do processo: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Fornecer uma visão mais clara da carreira;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Auxiliar na busca das metas e objetivos traçados no </a:t>
            </a:r>
            <a:r>
              <a:rPr lang="pt-BR" dirty="0" err="1">
                <a:solidFill>
                  <a:schemeClr val="bg1"/>
                </a:solidFill>
              </a:rPr>
              <a:t>annual</a:t>
            </a:r>
            <a:r>
              <a:rPr lang="pt-BR" dirty="0">
                <a:solidFill>
                  <a:schemeClr val="bg1"/>
                </a:solidFill>
              </a:rPr>
              <a:t> e no briefing do projeto;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Fortalecer nível técnico do time de forma proativa;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Avaliar a evolução com um olhar individual;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Preparar mentores para liderança, focando no desenvolvimento e apoio a estrutura;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Gerar métricas sobre o dificuldades ajudando a ter uma visão profunda da estrutura;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Maior engajamento com a própria carreira.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2579D92B-99E5-4E23-B063-3719FF04B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19" y="2186931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m 24" descr="Seta&#10;&#10;Descrição gerada automaticamente">
            <a:extLst>
              <a:ext uri="{FF2B5EF4-FFF2-40B4-BE49-F238E27FC236}">
                <a16:creationId xmlns:a16="http://schemas.microsoft.com/office/drawing/2014/main" id="{FEC5671E-8D44-4314-94AC-99FEE21696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0" y="65683"/>
            <a:ext cx="1019086" cy="1132769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53CBD434-C35D-41AC-A388-B2C4A142D9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048115">
            <a:off x="8184315" y="3910864"/>
            <a:ext cx="2331627" cy="23356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E06B1A91-F5C9-48FF-9F74-8A8CBCB9DAC8}"/>
              </a:ext>
            </a:extLst>
          </p:cNvPr>
          <p:cNvSpPr txBox="1"/>
          <p:nvPr/>
        </p:nvSpPr>
        <p:spPr>
          <a:xfrm rot="21040479">
            <a:off x="8376136" y="4356359"/>
            <a:ext cx="2073016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2400" dirty="0">
                <a:latin typeface="Bradley Hand ITC" panose="03070402050302030203" pitchFamily="66" charset="0"/>
              </a:rPr>
              <a:t>Uma bússola para acelerar seu crescimento</a:t>
            </a: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radley Hand ITC" panose="03070402050302030203" pitchFamily="66" charset="0"/>
                <a:sym typeface="Lato"/>
              </a:rPr>
              <a:t>!</a:t>
            </a:r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49E684B0-8247-427D-B2C8-E250114A0B39}"/>
              </a:ext>
            </a:extLst>
          </p:cNvPr>
          <p:cNvGrpSpPr/>
          <p:nvPr/>
        </p:nvGrpSpPr>
        <p:grpSpPr>
          <a:xfrm rot="861733">
            <a:off x="9204053" y="3623207"/>
            <a:ext cx="301660" cy="490018"/>
            <a:chOff x="4010821" y="3264550"/>
            <a:chExt cx="1409645" cy="2439350"/>
          </a:xfrm>
        </p:grpSpPr>
        <p:sp>
          <p:nvSpPr>
            <p:cNvPr id="29" name="Cilindro 28">
              <a:extLst>
                <a:ext uri="{FF2B5EF4-FFF2-40B4-BE49-F238E27FC236}">
                  <a16:creationId xmlns:a16="http://schemas.microsoft.com/office/drawing/2014/main" id="{CE7FA379-EC32-4E7C-A253-FEC3A1DA2C76}"/>
                </a:ext>
              </a:extLst>
            </p:cNvPr>
            <p:cNvSpPr/>
            <p:nvPr/>
          </p:nvSpPr>
          <p:spPr>
            <a:xfrm>
              <a:off x="4582964" y="4781803"/>
              <a:ext cx="265483" cy="922097"/>
            </a:xfrm>
            <a:prstGeom prst="can">
              <a:avLst/>
            </a:prstGeom>
            <a:solidFill>
              <a:schemeClr val="bg1">
                <a:lumMod val="5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Lato"/>
              </a:endParaRPr>
            </a:p>
          </p:txBody>
        </p:sp>
        <p:sp>
          <p:nvSpPr>
            <p:cNvPr id="30" name="Cilindro 29">
              <a:extLst>
                <a:ext uri="{FF2B5EF4-FFF2-40B4-BE49-F238E27FC236}">
                  <a16:creationId xmlns:a16="http://schemas.microsoft.com/office/drawing/2014/main" id="{F33D9531-5EE3-4236-B203-D5E79EFFD70B}"/>
                </a:ext>
              </a:extLst>
            </p:cNvPr>
            <p:cNvSpPr/>
            <p:nvPr/>
          </p:nvSpPr>
          <p:spPr>
            <a:xfrm>
              <a:off x="4327617" y="3429000"/>
              <a:ext cx="776054" cy="1389482"/>
            </a:xfrm>
            <a:prstGeom prst="can">
              <a:avLst/>
            </a:prstGeom>
            <a:solidFill>
              <a:srgbClr val="FF0000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Lato"/>
              </a:endParaRPr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3BCC94F1-06C2-4198-AE38-FFBEBC79D58D}"/>
                </a:ext>
              </a:extLst>
            </p:cNvPr>
            <p:cNvSpPr/>
            <p:nvPr/>
          </p:nvSpPr>
          <p:spPr>
            <a:xfrm>
              <a:off x="4010821" y="4515454"/>
              <a:ext cx="1409645" cy="467478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Lato"/>
              </a:endParaRPr>
            </a:p>
          </p:txBody>
        </p: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EA24C9CD-1CD2-4ACE-B718-F7C467D0CA8C}"/>
                </a:ext>
              </a:extLst>
            </p:cNvPr>
            <p:cNvSpPr/>
            <p:nvPr/>
          </p:nvSpPr>
          <p:spPr>
            <a:xfrm>
              <a:off x="4072270" y="3264550"/>
              <a:ext cx="1286748" cy="467478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Lato"/>
              </a:endParaRP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74BC2D02-98BD-47F6-AC8F-531A0D9C2A77}"/>
              </a:ext>
            </a:extLst>
          </p:cNvPr>
          <p:cNvGrpSpPr/>
          <p:nvPr/>
        </p:nvGrpSpPr>
        <p:grpSpPr>
          <a:xfrm>
            <a:off x="958051" y="224367"/>
            <a:ext cx="1281120" cy="1255252"/>
            <a:chOff x="5343808" y="1304122"/>
            <a:chExt cx="1281120" cy="1255252"/>
          </a:xfrm>
        </p:grpSpPr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35313621-2C06-49F0-9E74-9AF8E1183AD8}"/>
                </a:ext>
              </a:extLst>
            </p:cNvPr>
            <p:cNvSpPr txBox="1"/>
            <p:nvPr/>
          </p:nvSpPr>
          <p:spPr>
            <a:xfrm>
              <a:off x="5343808" y="2282375"/>
              <a:ext cx="12811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Willivan Palaro</a:t>
              </a:r>
            </a:p>
          </p:txBody>
        </p:sp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2CFCFC1D-02F9-4D37-8D1D-630AD3BAC236}"/>
                </a:ext>
              </a:extLst>
            </p:cNvPr>
            <p:cNvSpPr/>
            <p:nvPr/>
          </p:nvSpPr>
          <p:spPr>
            <a:xfrm>
              <a:off x="5474646" y="1304122"/>
              <a:ext cx="1008000" cy="1008000"/>
            </a:xfrm>
            <a:prstGeom prst="ellipse">
              <a:avLst/>
            </a:prstGeom>
            <a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La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763042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extBox 9"/>
          <p:cNvSpPr txBox="1">
            <a:spLocks noGrp="1"/>
          </p:cNvSpPr>
          <p:nvPr>
            <p:ph type="sldNum" sz="quarter" idx="2"/>
          </p:nvPr>
        </p:nvSpPr>
        <p:spPr>
          <a:xfrm>
            <a:off x="10863044" y="234051"/>
            <a:ext cx="245404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328" name="antigo.jpg"/>
          <p:cNvPicPr>
            <a:picLocks noGrp="1" noChangeAspect="1"/>
          </p:cNvPicPr>
          <p:nvPr>
            <p:ph type="pic" idx="2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89" b="20489"/>
          <a:stretch/>
        </p:blipFill>
        <p:spPr>
          <a:xfrm>
            <a:off x="4895868" y="1451306"/>
            <a:ext cx="6858062" cy="5407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1" h="21556" extrusionOk="0">
                <a:moveTo>
                  <a:pt x="2114" y="3"/>
                </a:moveTo>
                <a:cubicBezTo>
                  <a:pt x="1828" y="18"/>
                  <a:pt x="1539" y="106"/>
                  <a:pt x="1263" y="273"/>
                </a:cubicBezTo>
                <a:cubicBezTo>
                  <a:pt x="161" y="944"/>
                  <a:pt x="-309" y="2636"/>
                  <a:pt x="213" y="4051"/>
                </a:cubicBezTo>
                <a:lnTo>
                  <a:pt x="6672" y="21551"/>
                </a:lnTo>
                <a:lnTo>
                  <a:pt x="10105" y="21551"/>
                </a:lnTo>
                <a:lnTo>
                  <a:pt x="10107" y="21556"/>
                </a:lnTo>
                <a:lnTo>
                  <a:pt x="21291" y="21556"/>
                </a:lnTo>
                <a:lnTo>
                  <a:pt x="15044" y="4628"/>
                </a:lnTo>
                <a:cubicBezTo>
                  <a:pt x="14148" y="2200"/>
                  <a:pt x="12229" y="816"/>
                  <a:pt x="10261" y="923"/>
                </a:cubicBezTo>
                <a:cubicBezTo>
                  <a:pt x="9605" y="959"/>
                  <a:pt x="8944" y="1160"/>
                  <a:pt x="8313" y="1544"/>
                </a:cubicBezTo>
                <a:cubicBezTo>
                  <a:pt x="7052" y="2311"/>
                  <a:pt x="6153" y="3662"/>
                  <a:pt x="5718" y="5226"/>
                </a:cubicBezTo>
                <a:lnTo>
                  <a:pt x="5647" y="5527"/>
                </a:lnTo>
                <a:lnTo>
                  <a:pt x="4205" y="1621"/>
                </a:lnTo>
                <a:cubicBezTo>
                  <a:pt x="3814" y="560"/>
                  <a:pt x="2974" y="-44"/>
                  <a:pt x="2114" y="3"/>
                </a:cubicBezTo>
                <a:close/>
              </a:path>
            </a:pathLst>
          </a:custGeom>
        </p:spPr>
      </p:pic>
      <p:sp>
        <p:nvSpPr>
          <p:cNvPr id="329" name="Freeform: Shape 3"/>
          <p:cNvSpPr/>
          <p:nvPr/>
        </p:nvSpPr>
        <p:spPr>
          <a:xfrm rot="20078822">
            <a:off x="9328742" y="-605343"/>
            <a:ext cx="1422932" cy="6244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596" y="21407"/>
                </a:moveTo>
                <a:cubicBezTo>
                  <a:pt x="7888" y="21531"/>
                  <a:pt x="9309" y="21600"/>
                  <a:pt x="10800" y="21600"/>
                </a:cubicBezTo>
                <a:lnTo>
                  <a:pt x="10800" y="21600"/>
                </a:lnTo>
                <a:cubicBezTo>
                  <a:pt x="16765" y="21600"/>
                  <a:pt x="21600" y="20498"/>
                  <a:pt x="21600" y="19139"/>
                </a:cubicBezTo>
                <a:lnTo>
                  <a:pt x="21600" y="2332"/>
                </a:lnTo>
                <a:lnTo>
                  <a:pt x="0" y="0"/>
                </a:lnTo>
                <a:lnTo>
                  <a:pt x="0" y="19139"/>
                </a:lnTo>
                <a:cubicBezTo>
                  <a:pt x="0" y="20158"/>
                  <a:pt x="2720" y="21033"/>
                  <a:pt x="6596" y="21407"/>
                </a:cubicBezTo>
                <a:close/>
              </a:path>
            </a:pathLst>
          </a:custGeom>
          <a:solidFill>
            <a:schemeClr val="accent1">
              <a:alpha val="7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0" name="TextBox 7"/>
          <p:cNvSpPr txBox="1"/>
          <p:nvPr/>
        </p:nvSpPr>
        <p:spPr>
          <a:xfrm rot="3863192">
            <a:off x="8990112" y="2161625"/>
            <a:ext cx="2105703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pt-BR" dirty="0"/>
              <a:t>Shadow</a:t>
            </a:r>
            <a:endParaRPr dirty="0"/>
          </a:p>
        </p:txBody>
      </p:sp>
      <p:sp>
        <p:nvSpPr>
          <p:cNvPr id="334" name="Freeform: Shape 11"/>
          <p:cNvSpPr/>
          <p:nvPr/>
        </p:nvSpPr>
        <p:spPr>
          <a:xfrm rot="20078822">
            <a:off x="4825060" y="-258305"/>
            <a:ext cx="607179" cy="2664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596" y="21407"/>
                </a:moveTo>
                <a:cubicBezTo>
                  <a:pt x="7888" y="21531"/>
                  <a:pt x="9309" y="21600"/>
                  <a:pt x="10800" y="21600"/>
                </a:cubicBezTo>
                <a:lnTo>
                  <a:pt x="10800" y="21600"/>
                </a:lnTo>
                <a:cubicBezTo>
                  <a:pt x="16765" y="21600"/>
                  <a:pt x="21600" y="20498"/>
                  <a:pt x="21600" y="19139"/>
                </a:cubicBezTo>
                <a:lnTo>
                  <a:pt x="21600" y="2332"/>
                </a:lnTo>
                <a:lnTo>
                  <a:pt x="0" y="0"/>
                </a:lnTo>
                <a:lnTo>
                  <a:pt x="0" y="19139"/>
                </a:lnTo>
                <a:cubicBezTo>
                  <a:pt x="0" y="20158"/>
                  <a:pt x="2720" y="21033"/>
                  <a:pt x="6596" y="21407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id="{C381C24E-3B71-4F39-A7AF-C619C9BF59A3}"/>
              </a:ext>
            </a:extLst>
          </p:cNvPr>
          <p:cNvSpPr txBox="1">
            <a:spLocks/>
          </p:cNvSpPr>
          <p:nvPr/>
        </p:nvSpPr>
        <p:spPr>
          <a:xfrm>
            <a:off x="312448" y="2805600"/>
            <a:ext cx="5683150" cy="2699288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400" b="1" dirty="0">
                <a:solidFill>
                  <a:schemeClr val="bg1"/>
                </a:solidFill>
              </a:rPr>
              <a:t>Processo:</a:t>
            </a:r>
          </a:p>
          <a:p>
            <a:pPr marL="285750" indent="-285750"/>
            <a:r>
              <a:rPr lang="pt-BR" sz="1400" dirty="0">
                <a:solidFill>
                  <a:schemeClr val="bg1"/>
                </a:solidFill>
              </a:rPr>
              <a:t>Preparar time para alocação no cliente</a:t>
            </a:r>
          </a:p>
          <a:p>
            <a:pPr marL="285750" indent="-285750"/>
            <a:r>
              <a:rPr lang="pt-BR" sz="1400" dirty="0">
                <a:solidFill>
                  <a:schemeClr val="bg1"/>
                </a:solidFill>
              </a:rPr>
              <a:t>Prazo até 3 meses (prazo padrão 2 meses);</a:t>
            </a:r>
          </a:p>
          <a:p>
            <a:pPr marL="285750" marR="0" indent="-285750">
              <a:spcAft>
                <a:spcPts val="0"/>
              </a:spcAft>
            </a:pPr>
            <a:r>
              <a:rPr lang="pt-BR" sz="1400" dirty="0">
                <a:solidFill>
                  <a:schemeClr val="bg1"/>
                </a:solidFill>
              </a:rPr>
              <a:t>Treinamento personalizando as necessidades específicas de cada um, mas trabalhando em equipe;</a:t>
            </a:r>
          </a:p>
          <a:p>
            <a:pPr marL="285750" indent="-285750"/>
            <a:r>
              <a:rPr lang="pt-BR" sz="1400" dirty="0">
                <a:solidFill>
                  <a:schemeClr val="bg1"/>
                </a:solidFill>
              </a:rPr>
              <a:t>Acelerar o aprendizado e a ambientação no time; </a:t>
            </a:r>
          </a:p>
          <a:p>
            <a:pPr marL="285750" indent="-285750"/>
            <a:r>
              <a:rPr lang="pt-BR" sz="1400" dirty="0">
                <a:solidFill>
                  <a:schemeClr val="bg1"/>
                </a:solidFill>
              </a:rPr>
              <a:t>Métricas de avaliação semanal, com acompanhamentos até diários de acordo com a curva de aprendizado de cada um;</a:t>
            </a:r>
          </a:p>
          <a:p>
            <a:pPr marL="285750" marR="0" indent="-285750">
              <a:spcAft>
                <a:spcPts val="0"/>
              </a:spcAft>
            </a:pPr>
            <a:r>
              <a:rPr lang="pt-BR" sz="1400" dirty="0">
                <a:solidFill>
                  <a:schemeClr val="bg1"/>
                </a:solidFill>
              </a:rPr>
              <a:t>Transparência na comunicação e nas métricas de avaliação;</a:t>
            </a:r>
          </a:p>
        </p:txBody>
      </p:sp>
      <p:pic>
        <p:nvPicPr>
          <p:cNvPr id="25" name="Imagem 24" descr="Seta&#10;&#10;Descrição gerada automaticamente">
            <a:extLst>
              <a:ext uri="{FF2B5EF4-FFF2-40B4-BE49-F238E27FC236}">
                <a16:creationId xmlns:a16="http://schemas.microsoft.com/office/drawing/2014/main" id="{4B0E714C-0835-4431-BD30-FE5D79AB1F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0" y="65683"/>
            <a:ext cx="1019086" cy="1132769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757FFE89-6CD9-4847-8782-29744FC6BDC7}"/>
              </a:ext>
            </a:extLst>
          </p:cNvPr>
          <p:cNvGrpSpPr/>
          <p:nvPr/>
        </p:nvGrpSpPr>
        <p:grpSpPr>
          <a:xfrm>
            <a:off x="1167404" y="234051"/>
            <a:ext cx="1391728" cy="1285620"/>
            <a:chOff x="1106027" y="234051"/>
            <a:chExt cx="1391728" cy="1285620"/>
          </a:xfrm>
        </p:grpSpPr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1D04F0FB-6E8F-4944-9C4F-A625CC0E67CE}"/>
                </a:ext>
              </a:extLst>
            </p:cNvPr>
            <p:cNvSpPr txBox="1"/>
            <p:nvPr/>
          </p:nvSpPr>
          <p:spPr>
            <a:xfrm>
              <a:off x="1106027" y="1242672"/>
              <a:ext cx="13917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Daniel Kim Vidal</a:t>
              </a: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EBC0EB00-9238-4258-8994-80ADFAA7E0D7}"/>
                </a:ext>
              </a:extLst>
            </p:cNvPr>
            <p:cNvSpPr/>
            <p:nvPr/>
          </p:nvSpPr>
          <p:spPr>
            <a:xfrm>
              <a:off x="1235989" y="234051"/>
              <a:ext cx="1008000" cy="1008000"/>
            </a:xfrm>
            <a:prstGeom prst="ellipse">
              <a:avLst/>
            </a:prstGeom>
            <a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Lato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72D8A699-CDD3-4B93-AAA3-4B914FB13478}"/>
              </a:ext>
            </a:extLst>
          </p:cNvPr>
          <p:cNvGrpSpPr/>
          <p:nvPr/>
        </p:nvGrpSpPr>
        <p:grpSpPr>
          <a:xfrm>
            <a:off x="2583274" y="268262"/>
            <a:ext cx="1460656" cy="1262916"/>
            <a:chOff x="8277674" y="1287526"/>
            <a:chExt cx="1460656" cy="1262916"/>
          </a:xfrm>
        </p:grpSpPr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0580859F-F9E2-45B9-AA6D-70E491611B0A}"/>
                </a:ext>
              </a:extLst>
            </p:cNvPr>
            <p:cNvSpPr txBox="1"/>
            <p:nvPr/>
          </p:nvSpPr>
          <p:spPr>
            <a:xfrm>
              <a:off x="8277674" y="2273443"/>
              <a:ext cx="14606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Gustavo Pinheiro</a:t>
              </a:r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362A6B56-8610-479E-8BD5-7BAE8E2C8F49}"/>
                </a:ext>
              </a:extLst>
            </p:cNvPr>
            <p:cNvSpPr/>
            <p:nvPr/>
          </p:nvSpPr>
          <p:spPr>
            <a:xfrm>
              <a:off x="8493089" y="1287526"/>
              <a:ext cx="1008000" cy="1008000"/>
            </a:xfrm>
            <a:prstGeom prst="ellipse">
              <a:avLst/>
            </a:pr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La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861219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Box 9"/>
          <p:cNvSpPr txBox="1">
            <a:spLocks noGrp="1"/>
          </p:cNvSpPr>
          <p:nvPr>
            <p:ph type="sldNum" sz="quarter" idx="2"/>
          </p:nvPr>
        </p:nvSpPr>
        <p:spPr>
          <a:xfrm>
            <a:off x="10863044" y="234051"/>
            <a:ext cx="245404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38" name="Freeform: Shape 1"/>
          <p:cNvSpPr/>
          <p:nvPr/>
        </p:nvSpPr>
        <p:spPr>
          <a:xfrm rot="20121332">
            <a:off x="10359513" y="-317190"/>
            <a:ext cx="608400" cy="39497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596" y="21469"/>
                </a:moveTo>
                <a:cubicBezTo>
                  <a:pt x="7888" y="21554"/>
                  <a:pt x="9309" y="21600"/>
                  <a:pt x="10800" y="21600"/>
                </a:cubicBezTo>
                <a:lnTo>
                  <a:pt x="10800" y="21600"/>
                </a:lnTo>
                <a:cubicBezTo>
                  <a:pt x="16765" y="21600"/>
                  <a:pt x="21600" y="20856"/>
                  <a:pt x="21600" y="19939"/>
                </a:cubicBezTo>
                <a:lnTo>
                  <a:pt x="21600" y="1575"/>
                </a:lnTo>
                <a:lnTo>
                  <a:pt x="0" y="0"/>
                </a:lnTo>
                <a:lnTo>
                  <a:pt x="0" y="19938"/>
                </a:lnTo>
                <a:cubicBezTo>
                  <a:pt x="0" y="20627"/>
                  <a:pt x="2720" y="21217"/>
                  <a:pt x="6596" y="21469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vert="vert"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pt-BR" sz="4000" dirty="0">
                <a:latin typeface="Raleway"/>
              </a:rPr>
              <a:t>Shadow</a:t>
            </a:r>
            <a:endParaRPr lang="pt-BR" sz="3600" dirty="0">
              <a:latin typeface="Raleway"/>
            </a:endParaRPr>
          </a:p>
        </p:txBody>
      </p:sp>
      <p:sp>
        <p:nvSpPr>
          <p:cNvPr id="239" name="Freeform: Shape 2"/>
          <p:cNvSpPr/>
          <p:nvPr/>
        </p:nvSpPr>
        <p:spPr>
          <a:xfrm>
            <a:off x="9439824" y="1508319"/>
            <a:ext cx="1545922" cy="17562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54" y="0"/>
                </a:moveTo>
                <a:lnTo>
                  <a:pt x="12818" y="44"/>
                </a:lnTo>
                <a:lnTo>
                  <a:pt x="21600" y="16930"/>
                </a:lnTo>
                <a:lnTo>
                  <a:pt x="20236" y="18437"/>
                </a:lnTo>
                <a:cubicBezTo>
                  <a:pt x="18091" y="20391"/>
                  <a:pt x="15127" y="21600"/>
                  <a:pt x="11854" y="21600"/>
                </a:cubicBezTo>
                <a:cubicBezTo>
                  <a:pt x="5307" y="21600"/>
                  <a:pt x="0" y="16765"/>
                  <a:pt x="0" y="10800"/>
                </a:cubicBezTo>
                <a:cubicBezTo>
                  <a:pt x="0" y="4835"/>
                  <a:pt x="5307" y="0"/>
                  <a:pt x="1185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" name="Gráfico 2" descr="Executar com preenchimento sólido">
            <a:extLst>
              <a:ext uri="{FF2B5EF4-FFF2-40B4-BE49-F238E27FC236}">
                <a16:creationId xmlns:a16="http://schemas.microsoft.com/office/drawing/2014/main" id="{B95AD985-95FD-43D5-BC74-C04A038AAB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89473" y="1975175"/>
            <a:ext cx="914400" cy="914400"/>
          </a:xfrm>
          <a:prstGeom prst="rect">
            <a:avLst/>
          </a:prstGeom>
        </p:spPr>
      </p:pic>
      <p:sp>
        <p:nvSpPr>
          <p:cNvPr id="20" name="Espaço Reservado para Texto 2">
            <a:extLst>
              <a:ext uri="{FF2B5EF4-FFF2-40B4-BE49-F238E27FC236}">
                <a16:creationId xmlns:a16="http://schemas.microsoft.com/office/drawing/2014/main" id="{0FA7B68A-BC43-434A-A1A7-786A02C60176}"/>
              </a:ext>
            </a:extLst>
          </p:cNvPr>
          <p:cNvSpPr txBox="1">
            <a:spLocks/>
          </p:cNvSpPr>
          <p:nvPr/>
        </p:nvSpPr>
        <p:spPr>
          <a:xfrm>
            <a:off x="3877828" y="1608613"/>
            <a:ext cx="5378515" cy="164060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chemeClr val="bg1"/>
                </a:solidFill>
              </a:rPr>
              <a:t>     Ganhos do processo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Desenvolver nos responsáveis a análise e planejamento de desenvolvimento de pessoas no time;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Estimulo para auto desenvolvimento continuo;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Reserva técnica dentro do time, permitindo uma maior adaptabilidade junto ao cliente;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DFF3786-F8DD-4374-85A9-10D6A21CB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2464" y="3370446"/>
            <a:ext cx="5626728" cy="31585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809B8B20-0D6A-45C1-9E67-5F037A327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487" y="1656100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m 27" descr="Seta&#10;&#10;Descrição gerada automaticamente">
            <a:extLst>
              <a:ext uri="{FF2B5EF4-FFF2-40B4-BE49-F238E27FC236}">
                <a16:creationId xmlns:a16="http://schemas.microsoft.com/office/drawing/2014/main" id="{F3F3B23D-78FC-410A-8C2C-3BB442CD1C5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0" y="65683"/>
            <a:ext cx="1019086" cy="1132769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47705C80-5BDA-4A46-B0F0-5E50DD0A74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048115">
            <a:off x="996937" y="2600251"/>
            <a:ext cx="2331627" cy="23356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5D74CCBD-50E0-454C-BCB8-0F49A960C038}"/>
              </a:ext>
            </a:extLst>
          </p:cNvPr>
          <p:cNvSpPr txBox="1"/>
          <p:nvPr/>
        </p:nvSpPr>
        <p:spPr>
          <a:xfrm rot="21040479">
            <a:off x="1188758" y="3230410"/>
            <a:ext cx="2073016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radley Hand ITC" panose="03070402050302030203" pitchFamily="66" charset="0"/>
                <a:sym typeface="Lato"/>
              </a:rPr>
              <a:t>Ajudar a tirar a rodinha da bicicleta!</a:t>
            </a:r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F9E4B8D8-8991-472E-8F64-56F65599826B}"/>
              </a:ext>
            </a:extLst>
          </p:cNvPr>
          <p:cNvGrpSpPr/>
          <p:nvPr/>
        </p:nvGrpSpPr>
        <p:grpSpPr>
          <a:xfrm rot="861733">
            <a:off x="2016675" y="2312594"/>
            <a:ext cx="301660" cy="490018"/>
            <a:chOff x="4010821" y="3264550"/>
            <a:chExt cx="1409645" cy="2439350"/>
          </a:xfrm>
        </p:grpSpPr>
        <p:sp>
          <p:nvSpPr>
            <p:cNvPr id="43" name="Cilindro 42">
              <a:extLst>
                <a:ext uri="{FF2B5EF4-FFF2-40B4-BE49-F238E27FC236}">
                  <a16:creationId xmlns:a16="http://schemas.microsoft.com/office/drawing/2014/main" id="{CB50D939-2DB8-4701-A97B-EE28659DAAC5}"/>
                </a:ext>
              </a:extLst>
            </p:cNvPr>
            <p:cNvSpPr/>
            <p:nvPr/>
          </p:nvSpPr>
          <p:spPr>
            <a:xfrm>
              <a:off x="4582964" y="4781803"/>
              <a:ext cx="265483" cy="922097"/>
            </a:xfrm>
            <a:prstGeom prst="can">
              <a:avLst/>
            </a:prstGeom>
            <a:solidFill>
              <a:schemeClr val="bg1">
                <a:lumMod val="5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Lato"/>
              </a:endParaRPr>
            </a:p>
          </p:txBody>
        </p:sp>
        <p:sp>
          <p:nvSpPr>
            <p:cNvPr id="44" name="Cilindro 43">
              <a:extLst>
                <a:ext uri="{FF2B5EF4-FFF2-40B4-BE49-F238E27FC236}">
                  <a16:creationId xmlns:a16="http://schemas.microsoft.com/office/drawing/2014/main" id="{2F5409BB-7F4E-4D00-9804-EB2C8E77C9B3}"/>
                </a:ext>
              </a:extLst>
            </p:cNvPr>
            <p:cNvSpPr/>
            <p:nvPr/>
          </p:nvSpPr>
          <p:spPr>
            <a:xfrm>
              <a:off x="4327617" y="3429000"/>
              <a:ext cx="776054" cy="1389482"/>
            </a:xfrm>
            <a:prstGeom prst="can">
              <a:avLst/>
            </a:prstGeom>
            <a:solidFill>
              <a:srgbClr val="FF0000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Lato"/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440FD46D-1F84-4B52-B3D6-968BF0830340}"/>
                </a:ext>
              </a:extLst>
            </p:cNvPr>
            <p:cNvSpPr/>
            <p:nvPr/>
          </p:nvSpPr>
          <p:spPr>
            <a:xfrm>
              <a:off x="4010821" y="4515454"/>
              <a:ext cx="1409645" cy="467478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Lato"/>
              </a:endParaRPr>
            </a:p>
          </p:txBody>
        </p:sp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69F2DFB9-B831-4590-BFC0-B6D66B40C85C}"/>
                </a:ext>
              </a:extLst>
            </p:cNvPr>
            <p:cNvSpPr/>
            <p:nvPr/>
          </p:nvSpPr>
          <p:spPr>
            <a:xfrm>
              <a:off x="4072270" y="3264550"/>
              <a:ext cx="1286748" cy="467478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Lato"/>
              </a:endParaRP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6CD7FC40-4A3B-40B3-8BAD-578B67E8ED39}"/>
              </a:ext>
            </a:extLst>
          </p:cNvPr>
          <p:cNvGrpSpPr/>
          <p:nvPr/>
        </p:nvGrpSpPr>
        <p:grpSpPr>
          <a:xfrm>
            <a:off x="2566081" y="245403"/>
            <a:ext cx="1460656" cy="1262916"/>
            <a:chOff x="8277674" y="1287526"/>
            <a:chExt cx="1460656" cy="1262916"/>
          </a:xfrm>
        </p:grpSpPr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10863EB5-B504-4E92-8AA7-E3E40E349E1C}"/>
                </a:ext>
              </a:extLst>
            </p:cNvPr>
            <p:cNvSpPr txBox="1"/>
            <p:nvPr/>
          </p:nvSpPr>
          <p:spPr>
            <a:xfrm>
              <a:off x="8277674" y="2273443"/>
              <a:ext cx="14606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Gustavo Pinheiro</a:t>
              </a: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6719B912-A2FE-455F-AD50-2586C08347A9}"/>
                </a:ext>
              </a:extLst>
            </p:cNvPr>
            <p:cNvSpPr/>
            <p:nvPr/>
          </p:nvSpPr>
          <p:spPr>
            <a:xfrm>
              <a:off x="8493089" y="1287526"/>
              <a:ext cx="1008000" cy="1008000"/>
            </a:xfrm>
            <a:prstGeom prst="ellipse">
              <a:avLst/>
            </a:prstGeom>
            <a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Lato"/>
              </a:endParaRP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091EEA52-E174-4967-9FA0-886A44968E87}"/>
              </a:ext>
            </a:extLst>
          </p:cNvPr>
          <p:cNvGrpSpPr/>
          <p:nvPr/>
        </p:nvGrpSpPr>
        <p:grpSpPr>
          <a:xfrm>
            <a:off x="1167404" y="234051"/>
            <a:ext cx="1391728" cy="1285620"/>
            <a:chOff x="1106027" y="234051"/>
            <a:chExt cx="1391728" cy="1285620"/>
          </a:xfrm>
        </p:grpSpPr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7112B927-0E8F-4A73-B773-E79F528602FD}"/>
                </a:ext>
              </a:extLst>
            </p:cNvPr>
            <p:cNvSpPr txBox="1"/>
            <p:nvPr/>
          </p:nvSpPr>
          <p:spPr>
            <a:xfrm>
              <a:off x="1106027" y="1242672"/>
              <a:ext cx="13917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Daniel Kim Vidal</a:t>
              </a:r>
            </a:p>
          </p:txBody>
        </p:sp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99A8B8CF-FE46-4491-919B-F862F6B353C4}"/>
                </a:ext>
              </a:extLst>
            </p:cNvPr>
            <p:cNvSpPr/>
            <p:nvPr/>
          </p:nvSpPr>
          <p:spPr>
            <a:xfrm>
              <a:off x="1235989" y="234051"/>
              <a:ext cx="1008000" cy="1008000"/>
            </a:xfrm>
            <a:prstGeom prst="ellipse">
              <a:avLst/>
            </a:prstGeom>
            <a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La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698046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extBox 9"/>
          <p:cNvSpPr txBox="1">
            <a:spLocks noGrp="1"/>
          </p:cNvSpPr>
          <p:nvPr>
            <p:ph type="sldNum" sz="quarter" idx="2"/>
          </p:nvPr>
        </p:nvSpPr>
        <p:spPr>
          <a:xfrm>
            <a:off x="10863044" y="234051"/>
            <a:ext cx="245404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337" name="Picture Placeholder 2"/>
          <p:cNvPicPr>
            <a:picLocks noGrp="1" noChangeAspect="1"/>
          </p:cNvPicPr>
          <p:nvPr>
            <p:ph type="pic" idx="2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8938" y="0"/>
            <a:ext cx="5935384" cy="5188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1" h="21556" extrusionOk="0">
                <a:moveTo>
                  <a:pt x="10107" y="0"/>
                </a:moveTo>
                <a:lnTo>
                  <a:pt x="10105" y="5"/>
                </a:lnTo>
                <a:lnTo>
                  <a:pt x="6672" y="5"/>
                </a:lnTo>
                <a:lnTo>
                  <a:pt x="213" y="17505"/>
                </a:lnTo>
                <a:cubicBezTo>
                  <a:pt x="-309" y="18920"/>
                  <a:pt x="161" y="20611"/>
                  <a:pt x="1263" y="21281"/>
                </a:cubicBezTo>
                <a:cubicBezTo>
                  <a:pt x="1539" y="21449"/>
                  <a:pt x="1828" y="21538"/>
                  <a:pt x="2114" y="21553"/>
                </a:cubicBezTo>
                <a:cubicBezTo>
                  <a:pt x="2974" y="21600"/>
                  <a:pt x="3814" y="20995"/>
                  <a:pt x="4205" y="19933"/>
                </a:cubicBezTo>
                <a:lnTo>
                  <a:pt x="5647" y="16029"/>
                </a:lnTo>
                <a:lnTo>
                  <a:pt x="5718" y="16330"/>
                </a:lnTo>
                <a:cubicBezTo>
                  <a:pt x="6153" y="17894"/>
                  <a:pt x="7052" y="19244"/>
                  <a:pt x="8313" y="20011"/>
                </a:cubicBezTo>
                <a:cubicBezTo>
                  <a:pt x="8944" y="20394"/>
                  <a:pt x="9605" y="20597"/>
                  <a:pt x="10261" y="20633"/>
                </a:cubicBezTo>
                <a:cubicBezTo>
                  <a:pt x="12229" y="20740"/>
                  <a:pt x="14148" y="19355"/>
                  <a:pt x="15044" y="16926"/>
                </a:cubicBezTo>
                <a:lnTo>
                  <a:pt x="21291" y="0"/>
                </a:lnTo>
                <a:lnTo>
                  <a:pt x="10107" y="0"/>
                </a:lnTo>
                <a:close/>
              </a:path>
            </a:pathLst>
          </a:custGeom>
        </p:spPr>
      </p:pic>
      <p:sp>
        <p:nvSpPr>
          <p:cNvPr id="338" name="Freeform: Shape 3"/>
          <p:cNvSpPr/>
          <p:nvPr/>
        </p:nvSpPr>
        <p:spPr>
          <a:xfrm rot="1521178" flipV="1">
            <a:off x="9328742" y="1216617"/>
            <a:ext cx="1422932" cy="6244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596" y="21407"/>
                </a:moveTo>
                <a:cubicBezTo>
                  <a:pt x="7888" y="21531"/>
                  <a:pt x="9309" y="21600"/>
                  <a:pt x="10800" y="21600"/>
                </a:cubicBezTo>
                <a:lnTo>
                  <a:pt x="10800" y="21600"/>
                </a:lnTo>
                <a:cubicBezTo>
                  <a:pt x="16765" y="21600"/>
                  <a:pt x="21600" y="20498"/>
                  <a:pt x="21600" y="19139"/>
                </a:cubicBezTo>
                <a:lnTo>
                  <a:pt x="21600" y="2332"/>
                </a:lnTo>
                <a:lnTo>
                  <a:pt x="0" y="0"/>
                </a:lnTo>
                <a:lnTo>
                  <a:pt x="0" y="19139"/>
                </a:lnTo>
                <a:cubicBezTo>
                  <a:pt x="0" y="20158"/>
                  <a:pt x="2720" y="21033"/>
                  <a:pt x="6596" y="21407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9" name="TextBox 8"/>
          <p:cNvSpPr txBox="1"/>
          <p:nvPr/>
        </p:nvSpPr>
        <p:spPr>
          <a:xfrm rot="17736810">
            <a:off x="7743188" y="3897597"/>
            <a:ext cx="4614403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pt-BR" dirty="0"/>
              <a:t>Ensino/Formação</a:t>
            </a:r>
            <a:endParaRPr dirty="0"/>
          </a:p>
        </p:txBody>
      </p:sp>
      <p:sp>
        <p:nvSpPr>
          <p:cNvPr id="340" name="Freeform: Shape 9"/>
          <p:cNvSpPr/>
          <p:nvPr/>
        </p:nvSpPr>
        <p:spPr>
          <a:xfrm rot="1521178" flipV="1">
            <a:off x="4810545" y="4473350"/>
            <a:ext cx="607179" cy="2664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596" y="21407"/>
                </a:moveTo>
                <a:cubicBezTo>
                  <a:pt x="7888" y="21531"/>
                  <a:pt x="9309" y="21600"/>
                  <a:pt x="10800" y="21600"/>
                </a:cubicBezTo>
                <a:lnTo>
                  <a:pt x="10800" y="21600"/>
                </a:lnTo>
                <a:cubicBezTo>
                  <a:pt x="16765" y="21600"/>
                  <a:pt x="21600" y="20498"/>
                  <a:pt x="21600" y="19139"/>
                </a:cubicBezTo>
                <a:lnTo>
                  <a:pt x="21600" y="2332"/>
                </a:lnTo>
                <a:lnTo>
                  <a:pt x="0" y="0"/>
                </a:lnTo>
                <a:lnTo>
                  <a:pt x="0" y="19139"/>
                </a:lnTo>
                <a:cubicBezTo>
                  <a:pt x="0" y="20158"/>
                  <a:pt x="2720" y="21033"/>
                  <a:pt x="6596" y="21407"/>
                </a:cubicBezTo>
                <a:close/>
              </a:path>
            </a:pathLst>
          </a:custGeom>
          <a:solidFill>
            <a:schemeClr val="accent1">
              <a:alpha val="7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Espaço Reservado para Texto 4">
            <a:extLst>
              <a:ext uri="{FF2B5EF4-FFF2-40B4-BE49-F238E27FC236}">
                <a16:creationId xmlns:a16="http://schemas.microsoft.com/office/drawing/2014/main" id="{56877085-14AC-4B04-9270-DC0448E79749}"/>
              </a:ext>
            </a:extLst>
          </p:cNvPr>
          <p:cNvSpPr txBox="1">
            <a:spLocks/>
          </p:cNvSpPr>
          <p:nvPr/>
        </p:nvSpPr>
        <p:spPr>
          <a:xfrm>
            <a:off x="371957" y="2035529"/>
            <a:ext cx="5724043" cy="23407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>
                <a:solidFill>
                  <a:schemeClr val="bg1"/>
                </a:solidFill>
              </a:rPr>
              <a:t>Processo: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Acompanhamento semestral;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Trazer os líderes para identificar os gaps técnicos no time;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Se preparar tecnicamente para as tendências do banco;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Fazer cursos para melhorar os gaps identificados;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Gerar uma formação interna para a estrutura a longo prazo;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Gerar métricas do engajamento e da motivação para evolução técnica e de carreira na estrutura;</a:t>
            </a:r>
          </a:p>
        </p:txBody>
      </p:sp>
      <p:pic>
        <p:nvPicPr>
          <p:cNvPr id="20" name="Imagem 19" descr="Seta&#10;&#10;Descrição gerada automaticamente">
            <a:extLst>
              <a:ext uri="{FF2B5EF4-FFF2-40B4-BE49-F238E27FC236}">
                <a16:creationId xmlns:a16="http://schemas.microsoft.com/office/drawing/2014/main" id="{5A7B23E5-64EE-4515-B146-55259E4BE8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0" y="65683"/>
            <a:ext cx="1019086" cy="1132769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B0FE9F99-D721-467E-AD2F-8DA16529779E}"/>
              </a:ext>
            </a:extLst>
          </p:cNvPr>
          <p:cNvGrpSpPr/>
          <p:nvPr/>
        </p:nvGrpSpPr>
        <p:grpSpPr>
          <a:xfrm>
            <a:off x="1095066" y="234051"/>
            <a:ext cx="1281120" cy="1255252"/>
            <a:chOff x="5343808" y="1304122"/>
            <a:chExt cx="1281120" cy="1255252"/>
          </a:xfrm>
        </p:grpSpPr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66AD17A6-4BEC-4E24-8757-4DE771BBD869}"/>
                </a:ext>
              </a:extLst>
            </p:cNvPr>
            <p:cNvSpPr txBox="1"/>
            <p:nvPr/>
          </p:nvSpPr>
          <p:spPr>
            <a:xfrm>
              <a:off x="5343808" y="2282375"/>
              <a:ext cx="12811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Willivan Palaro</a:t>
              </a:r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0604CF48-8B40-4413-B38C-184F08776FCD}"/>
                </a:ext>
              </a:extLst>
            </p:cNvPr>
            <p:cNvSpPr/>
            <p:nvPr/>
          </p:nvSpPr>
          <p:spPr>
            <a:xfrm>
              <a:off x="5474646" y="1304122"/>
              <a:ext cx="1008000" cy="1008000"/>
            </a:xfrm>
            <a:prstGeom prst="ellipse">
              <a:avLst/>
            </a:prstGeom>
            <a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La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201908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Box 9"/>
          <p:cNvSpPr txBox="1">
            <a:spLocks noGrp="1"/>
          </p:cNvSpPr>
          <p:nvPr>
            <p:ph type="sldNum" sz="quarter" idx="2"/>
          </p:nvPr>
        </p:nvSpPr>
        <p:spPr>
          <a:xfrm>
            <a:off x="10863044" y="234051"/>
            <a:ext cx="245404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38" name="Freeform: Shape 1"/>
          <p:cNvSpPr/>
          <p:nvPr/>
        </p:nvSpPr>
        <p:spPr>
          <a:xfrm rot="20121332">
            <a:off x="10359513" y="-317190"/>
            <a:ext cx="608400" cy="39497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596" y="21469"/>
                </a:moveTo>
                <a:cubicBezTo>
                  <a:pt x="7888" y="21554"/>
                  <a:pt x="9309" y="21600"/>
                  <a:pt x="10800" y="21600"/>
                </a:cubicBezTo>
                <a:lnTo>
                  <a:pt x="10800" y="21600"/>
                </a:lnTo>
                <a:cubicBezTo>
                  <a:pt x="16765" y="21600"/>
                  <a:pt x="21600" y="20856"/>
                  <a:pt x="21600" y="19939"/>
                </a:cubicBezTo>
                <a:lnTo>
                  <a:pt x="21600" y="1575"/>
                </a:lnTo>
                <a:lnTo>
                  <a:pt x="0" y="0"/>
                </a:lnTo>
                <a:lnTo>
                  <a:pt x="0" y="19938"/>
                </a:lnTo>
                <a:cubicBezTo>
                  <a:pt x="0" y="20627"/>
                  <a:pt x="2720" y="21217"/>
                  <a:pt x="6596" y="21469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vert="vert"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pt-BR" sz="3200" dirty="0">
                <a:latin typeface="Raleway"/>
              </a:rPr>
              <a:t>Ensino/Formação</a:t>
            </a:r>
            <a:endParaRPr sz="3200" dirty="0">
              <a:latin typeface="Raleway"/>
            </a:endParaRPr>
          </a:p>
        </p:txBody>
      </p:sp>
      <p:sp>
        <p:nvSpPr>
          <p:cNvPr id="239" name="Freeform: Shape 2"/>
          <p:cNvSpPr/>
          <p:nvPr/>
        </p:nvSpPr>
        <p:spPr>
          <a:xfrm>
            <a:off x="9439824" y="1508319"/>
            <a:ext cx="1545922" cy="17562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54" y="0"/>
                </a:moveTo>
                <a:lnTo>
                  <a:pt x="12818" y="44"/>
                </a:lnTo>
                <a:lnTo>
                  <a:pt x="21600" y="16930"/>
                </a:lnTo>
                <a:lnTo>
                  <a:pt x="20236" y="18437"/>
                </a:lnTo>
                <a:cubicBezTo>
                  <a:pt x="18091" y="20391"/>
                  <a:pt x="15127" y="21600"/>
                  <a:pt x="11854" y="21600"/>
                </a:cubicBezTo>
                <a:cubicBezTo>
                  <a:pt x="5307" y="21600"/>
                  <a:pt x="0" y="16765"/>
                  <a:pt x="0" y="10800"/>
                </a:cubicBezTo>
                <a:cubicBezTo>
                  <a:pt x="0" y="4835"/>
                  <a:pt x="5307" y="0"/>
                  <a:pt x="1185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id="{C0D89B8A-5E6E-4AFD-BB12-C19ED4826806}"/>
              </a:ext>
            </a:extLst>
          </p:cNvPr>
          <p:cNvSpPr txBox="1">
            <a:spLocks/>
          </p:cNvSpPr>
          <p:nvPr/>
        </p:nvSpPr>
        <p:spPr>
          <a:xfrm>
            <a:off x="6174303" y="4475053"/>
            <a:ext cx="5798142" cy="18697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   </a:t>
            </a:r>
            <a:r>
              <a:rPr lang="pt-BR" b="1" dirty="0">
                <a:solidFill>
                  <a:schemeClr val="bg1"/>
                </a:solidFill>
              </a:rPr>
              <a:t> Ganhos do processo: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Trazer o líder para um olhar mais critico da parte técnica do time;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Preparar o time para fazer apresentações;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Engajar o time de forma positiva;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Diminuir os gaps técnicos;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Compartilhar o conhecimento dentro do time;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5F61FAA-C78D-4546-B92A-D70F28771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036" y="1755484"/>
            <a:ext cx="3717069" cy="47241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áfico 5" descr="Chapéu de formatura com preenchimento sólido">
            <a:extLst>
              <a:ext uri="{FF2B5EF4-FFF2-40B4-BE49-F238E27FC236}">
                <a16:creationId xmlns:a16="http://schemas.microsoft.com/office/drawing/2014/main" id="{B3ED1405-D277-4C31-949D-E4A62E6DF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5585" y="2036191"/>
            <a:ext cx="914400" cy="914400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7E2E6D98-F247-4FFB-B937-BF3F3796F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117" y="-4590"/>
            <a:ext cx="55015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​​​​​​​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BB7BB49-350C-4EC5-83F2-A239D2A04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229" y="4573021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 descr="Seta&#10;&#10;Descrição gerada automaticamente">
            <a:extLst>
              <a:ext uri="{FF2B5EF4-FFF2-40B4-BE49-F238E27FC236}">
                <a16:creationId xmlns:a16="http://schemas.microsoft.com/office/drawing/2014/main" id="{F8F20702-5155-47AE-8CFE-ABC37372DE7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0" y="65683"/>
            <a:ext cx="1019086" cy="1132769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9C76667D-8581-47F1-B39A-BA2ED7E9E8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048115">
            <a:off x="6158550" y="1072519"/>
            <a:ext cx="2331627" cy="23356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D80510A1-53D3-4517-8A4C-7035C9DF1D62}"/>
              </a:ext>
            </a:extLst>
          </p:cNvPr>
          <p:cNvSpPr txBox="1"/>
          <p:nvPr/>
        </p:nvSpPr>
        <p:spPr>
          <a:xfrm rot="21040479">
            <a:off x="6350371" y="1518015"/>
            <a:ext cx="2073016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2400" dirty="0">
                <a:latin typeface="Bradley Hand ITC" panose="03070402050302030203" pitchFamily="66" charset="0"/>
              </a:rPr>
              <a:t>Porque conhecimento serve pra ser compartilhado!</a:t>
            </a:r>
            <a:endParaRPr kumimoji="0" lang="pt-BR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radley Hand ITC" panose="03070402050302030203" pitchFamily="66" charset="0"/>
              <a:sym typeface="Lato"/>
            </a:endParaRPr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3A534B26-CB29-46E1-BBE1-A287A5B7EEAD}"/>
              </a:ext>
            </a:extLst>
          </p:cNvPr>
          <p:cNvGrpSpPr/>
          <p:nvPr/>
        </p:nvGrpSpPr>
        <p:grpSpPr>
          <a:xfrm rot="861733">
            <a:off x="7178288" y="784862"/>
            <a:ext cx="301660" cy="490018"/>
            <a:chOff x="4010821" y="3264550"/>
            <a:chExt cx="1409645" cy="2439350"/>
          </a:xfrm>
        </p:grpSpPr>
        <p:sp>
          <p:nvSpPr>
            <p:cNvPr id="26" name="Cilindro 25">
              <a:extLst>
                <a:ext uri="{FF2B5EF4-FFF2-40B4-BE49-F238E27FC236}">
                  <a16:creationId xmlns:a16="http://schemas.microsoft.com/office/drawing/2014/main" id="{1601C257-E2B3-424C-BF82-2471AB98353B}"/>
                </a:ext>
              </a:extLst>
            </p:cNvPr>
            <p:cNvSpPr/>
            <p:nvPr/>
          </p:nvSpPr>
          <p:spPr>
            <a:xfrm>
              <a:off x="4582964" y="4781803"/>
              <a:ext cx="265483" cy="922097"/>
            </a:xfrm>
            <a:prstGeom prst="can">
              <a:avLst/>
            </a:prstGeom>
            <a:solidFill>
              <a:schemeClr val="bg1">
                <a:lumMod val="5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Lato"/>
              </a:endParaRPr>
            </a:p>
          </p:txBody>
        </p:sp>
        <p:sp>
          <p:nvSpPr>
            <p:cNvPr id="27" name="Cilindro 26">
              <a:extLst>
                <a:ext uri="{FF2B5EF4-FFF2-40B4-BE49-F238E27FC236}">
                  <a16:creationId xmlns:a16="http://schemas.microsoft.com/office/drawing/2014/main" id="{F57EFA4E-DE4F-4608-B5F2-E80705A582F7}"/>
                </a:ext>
              </a:extLst>
            </p:cNvPr>
            <p:cNvSpPr/>
            <p:nvPr/>
          </p:nvSpPr>
          <p:spPr>
            <a:xfrm>
              <a:off x="4327617" y="3429000"/>
              <a:ext cx="776054" cy="1389482"/>
            </a:xfrm>
            <a:prstGeom prst="can">
              <a:avLst/>
            </a:prstGeom>
            <a:solidFill>
              <a:srgbClr val="FF0000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Lato"/>
              </a:endParaRPr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387231E5-D17F-4555-991F-3B79FD61A8C6}"/>
                </a:ext>
              </a:extLst>
            </p:cNvPr>
            <p:cNvSpPr/>
            <p:nvPr/>
          </p:nvSpPr>
          <p:spPr>
            <a:xfrm>
              <a:off x="4010821" y="4515454"/>
              <a:ext cx="1409645" cy="467478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Lato"/>
              </a:endParaRPr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90F956A5-397D-45D4-91FB-AF88F2395A8D}"/>
                </a:ext>
              </a:extLst>
            </p:cNvPr>
            <p:cNvSpPr/>
            <p:nvPr/>
          </p:nvSpPr>
          <p:spPr>
            <a:xfrm>
              <a:off x="4072270" y="3264550"/>
              <a:ext cx="1286748" cy="467478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Lato"/>
              </a:endParaRP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225F6B4C-BBE2-442C-B6FF-05DAD684C1C5}"/>
              </a:ext>
            </a:extLst>
          </p:cNvPr>
          <p:cNvGrpSpPr/>
          <p:nvPr/>
        </p:nvGrpSpPr>
        <p:grpSpPr>
          <a:xfrm>
            <a:off x="1111975" y="234051"/>
            <a:ext cx="1281120" cy="1255252"/>
            <a:chOff x="5343808" y="1304122"/>
            <a:chExt cx="1281120" cy="1255252"/>
          </a:xfrm>
        </p:grpSpPr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7E2B0DC0-C546-4724-88E7-4F1181BC4FA9}"/>
                </a:ext>
              </a:extLst>
            </p:cNvPr>
            <p:cNvSpPr txBox="1"/>
            <p:nvPr/>
          </p:nvSpPr>
          <p:spPr>
            <a:xfrm>
              <a:off x="5343808" y="2282375"/>
              <a:ext cx="12811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Willivan Palaro</a:t>
              </a:r>
            </a:p>
          </p:txBody>
        </p: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23C30BE5-F46A-4234-AD21-84BE981AB9E2}"/>
                </a:ext>
              </a:extLst>
            </p:cNvPr>
            <p:cNvSpPr/>
            <p:nvPr/>
          </p:nvSpPr>
          <p:spPr>
            <a:xfrm>
              <a:off x="5474646" y="1304122"/>
              <a:ext cx="1008000" cy="1008000"/>
            </a:xfrm>
            <a:prstGeom prst="ellipse">
              <a:avLst/>
            </a:prstGeom>
            <a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La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73924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TextBox 9"/>
          <p:cNvSpPr txBox="1">
            <a:spLocks noGrp="1"/>
          </p:cNvSpPr>
          <p:nvPr>
            <p:ph type="sldNum" sz="quarter" idx="2"/>
          </p:nvPr>
        </p:nvSpPr>
        <p:spPr>
          <a:xfrm>
            <a:off x="10863044" y="234051"/>
            <a:ext cx="245404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522" name="Rectangle: Rounded Corners 1"/>
          <p:cNvSpPr/>
          <p:nvPr/>
        </p:nvSpPr>
        <p:spPr>
          <a:xfrm rot="20078822">
            <a:off x="545574" y="-468768"/>
            <a:ext cx="428983" cy="31825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3" name="Rectangle: Rounded Corners 2"/>
          <p:cNvSpPr/>
          <p:nvPr/>
        </p:nvSpPr>
        <p:spPr>
          <a:xfrm rot="20078822">
            <a:off x="1164700" y="-468768"/>
            <a:ext cx="428983" cy="318251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4" name="Rectangle: Rounded Corners 3"/>
          <p:cNvSpPr/>
          <p:nvPr/>
        </p:nvSpPr>
        <p:spPr>
          <a:xfrm rot="20078822">
            <a:off x="1980894" y="372695"/>
            <a:ext cx="428983" cy="227964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5" name="Rectangle: Rounded Corners 4"/>
          <p:cNvSpPr/>
          <p:nvPr/>
        </p:nvSpPr>
        <p:spPr>
          <a:xfrm rot="20078822">
            <a:off x="2600019" y="372695"/>
            <a:ext cx="428983" cy="227964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6" name="Rectangle: Rounded Corners 5"/>
          <p:cNvSpPr/>
          <p:nvPr/>
        </p:nvSpPr>
        <p:spPr>
          <a:xfrm rot="20078822" flipH="1" flipV="1">
            <a:off x="11226034" y="4162183"/>
            <a:ext cx="428983" cy="31825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7" name="Rectangle: Rounded Corners 6"/>
          <p:cNvSpPr/>
          <p:nvPr/>
        </p:nvSpPr>
        <p:spPr>
          <a:xfrm rot="20078822" flipH="1" flipV="1">
            <a:off x="10606909" y="4162183"/>
            <a:ext cx="428983" cy="318251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8" name="Rectangle: Rounded Corners 7"/>
          <p:cNvSpPr/>
          <p:nvPr/>
        </p:nvSpPr>
        <p:spPr>
          <a:xfrm rot="20078822" flipH="1" flipV="1">
            <a:off x="9778014" y="4205663"/>
            <a:ext cx="428983" cy="227964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9" name="Rectangle: Rounded Corners 8"/>
          <p:cNvSpPr/>
          <p:nvPr/>
        </p:nvSpPr>
        <p:spPr>
          <a:xfrm rot="20078822" flipH="1" flipV="1">
            <a:off x="9158889" y="4205663"/>
            <a:ext cx="428983" cy="227964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8C750879-DFC0-4A21-93FF-4DF7F8DA1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437" y="1298539"/>
            <a:ext cx="4667250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41E63A7-B0CB-4090-9CD5-BB936EA17E66}"/>
              </a:ext>
            </a:extLst>
          </p:cNvPr>
          <p:cNvSpPr txBox="1"/>
          <p:nvPr/>
        </p:nvSpPr>
        <p:spPr>
          <a:xfrm>
            <a:off x="7353145" y="6505999"/>
            <a:ext cx="346825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Lato"/>
              </a:rPr>
              <a:t>* meme fornecido pelo </a:t>
            </a:r>
            <a:r>
              <a:rPr kumimoji="0" lang="pt-BR" sz="18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Lato"/>
              </a:rPr>
              <a:t>Guspinho</a:t>
            </a:r>
            <a:endParaRPr kumimoji="0" lang="pt-BR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Lato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>
            <a:extLst>
              <a:ext uri="{FF2B5EF4-FFF2-40B4-BE49-F238E27FC236}">
                <a16:creationId xmlns:a16="http://schemas.microsoft.com/office/drawing/2014/main" id="{33606306-BB00-49E6-965E-B75BF6542280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0933676" y="234051"/>
            <a:ext cx="174772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E54F43DF-E07B-4014-A851-2D383BE36CDE}"/>
              </a:ext>
            </a:extLst>
          </p:cNvPr>
          <p:cNvCxnSpPr>
            <a:cxnSpLocks/>
          </p:cNvCxnSpPr>
          <p:nvPr/>
        </p:nvCxnSpPr>
        <p:spPr>
          <a:xfrm flipV="1">
            <a:off x="3649517" y="3379471"/>
            <a:ext cx="1100096" cy="10369"/>
          </a:xfrm>
          <a:prstGeom prst="line">
            <a:avLst/>
          </a:prstGeom>
          <a:ln w="28575" cap="flat" cmpd="sng" algn="ctr">
            <a:solidFill>
              <a:srgbClr val="788EC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57387580-E9C4-471C-9A24-3E0A50D8FF58}"/>
              </a:ext>
            </a:extLst>
          </p:cNvPr>
          <p:cNvCxnSpPr>
            <a:cxnSpLocks/>
          </p:cNvCxnSpPr>
          <p:nvPr/>
        </p:nvCxnSpPr>
        <p:spPr>
          <a:xfrm flipV="1">
            <a:off x="2080219" y="3364654"/>
            <a:ext cx="1100096" cy="10369"/>
          </a:xfrm>
          <a:prstGeom prst="line">
            <a:avLst/>
          </a:prstGeom>
          <a:ln w="28575" cap="flat" cmpd="sng" algn="ctr">
            <a:solidFill>
              <a:srgbClr val="788EC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D1A7A45-3D05-4B79-B6A2-9BAB73BE7DDC}"/>
              </a:ext>
            </a:extLst>
          </p:cNvPr>
          <p:cNvCxnSpPr>
            <a:cxnSpLocks/>
          </p:cNvCxnSpPr>
          <p:nvPr/>
        </p:nvCxnSpPr>
        <p:spPr>
          <a:xfrm>
            <a:off x="9008572" y="2632887"/>
            <a:ext cx="0" cy="1580449"/>
          </a:xfrm>
          <a:prstGeom prst="line">
            <a:avLst/>
          </a:prstGeom>
          <a:ln w="28575" cap="flat" cmpd="sng" algn="ctr">
            <a:solidFill>
              <a:srgbClr val="788EC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3EA05ACA-BF38-4E43-A843-04D13C2B7302}"/>
              </a:ext>
            </a:extLst>
          </p:cNvPr>
          <p:cNvCxnSpPr>
            <a:cxnSpLocks/>
          </p:cNvCxnSpPr>
          <p:nvPr/>
        </p:nvCxnSpPr>
        <p:spPr>
          <a:xfrm flipV="1">
            <a:off x="5331942" y="3343251"/>
            <a:ext cx="5118990" cy="32606"/>
          </a:xfrm>
          <a:prstGeom prst="line">
            <a:avLst/>
          </a:prstGeom>
          <a:ln w="28575" cap="flat" cmpd="sng" algn="ctr">
            <a:solidFill>
              <a:srgbClr val="788EC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FCD5E73E-1CEE-4EAF-96C4-3841E7D2BE31}"/>
              </a:ext>
            </a:extLst>
          </p:cNvPr>
          <p:cNvCxnSpPr>
            <a:cxnSpLocks/>
          </p:cNvCxnSpPr>
          <p:nvPr/>
        </p:nvCxnSpPr>
        <p:spPr>
          <a:xfrm>
            <a:off x="7475706" y="2683009"/>
            <a:ext cx="0" cy="1580449"/>
          </a:xfrm>
          <a:prstGeom prst="line">
            <a:avLst/>
          </a:prstGeom>
          <a:ln w="28575" cap="flat" cmpd="sng" algn="ctr">
            <a:solidFill>
              <a:srgbClr val="788EC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54CBFB37-250E-402E-98C6-E1CE1A98ECF0}"/>
              </a:ext>
            </a:extLst>
          </p:cNvPr>
          <p:cNvCxnSpPr>
            <a:cxnSpLocks/>
          </p:cNvCxnSpPr>
          <p:nvPr/>
        </p:nvCxnSpPr>
        <p:spPr>
          <a:xfrm>
            <a:off x="5949759" y="2725213"/>
            <a:ext cx="0" cy="1580449"/>
          </a:xfrm>
          <a:prstGeom prst="line">
            <a:avLst/>
          </a:prstGeom>
          <a:ln w="28575" cap="flat" cmpd="sng" algn="ctr">
            <a:solidFill>
              <a:srgbClr val="788EC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Rectangle: Rounded Corners 5">
            <a:extLst>
              <a:ext uri="{FF2B5EF4-FFF2-40B4-BE49-F238E27FC236}">
                <a16:creationId xmlns:a16="http://schemas.microsoft.com/office/drawing/2014/main" id="{F9D74A5C-F23E-40C7-B562-A77DBCC25BF7}"/>
              </a:ext>
            </a:extLst>
          </p:cNvPr>
          <p:cNvSpPr/>
          <p:nvPr/>
        </p:nvSpPr>
        <p:spPr>
          <a:xfrm rot="10800000" flipV="1">
            <a:off x="318564" y="1271367"/>
            <a:ext cx="620545" cy="464833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2700">
            <a:miter lim="400000"/>
          </a:ln>
        </p:spPr>
        <p:txBody>
          <a:bodyPr vert="vert270"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pt-BR" sz="1800" b="1" dirty="0">
                <a:solidFill>
                  <a:schemeClr val="bg1"/>
                </a:solidFill>
              </a:rPr>
              <a:t>ACIONISTAS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41" name="Rectangle: Rounded Corners 5">
            <a:extLst>
              <a:ext uri="{FF2B5EF4-FFF2-40B4-BE49-F238E27FC236}">
                <a16:creationId xmlns:a16="http://schemas.microsoft.com/office/drawing/2014/main" id="{0EC21764-17E4-4004-8044-B4FC30F8BEC0}"/>
              </a:ext>
            </a:extLst>
          </p:cNvPr>
          <p:cNvSpPr/>
          <p:nvPr/>
        </p:nvSpPr>
        <p:spPr>
          <a:xfrm rot="10800000" flipV="1">
            <a:off x="11327259" y="1256769"/>
            <a:ext cx="620545" cy="4648338"/>
          </a:xfrm>
          <a:prstGeom prst="roundRect">
            <a:avLst>
              <a:gd name="adj" fmla="val 50000"/>
            </a:avLst>
          </a:prstGeom>
          <a:solidFill>
            <a:srgbClr val="E0BA22"/>
          </a:solidFill>
          <a:ln w="12700">
            <a:miter lim="400000"/>
          </a:ln>
        </p:spPr>
        <p:txBody>
          <a:bodyPr vert="vert270"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pt-BR" sz="1800" b="1" dirty="0">
                <a:solidFill>
                  <a:schemeClr val="bg1"/>
                </a:solidFill>
              </a:rPr>
              <a:t>CLIENTES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43" name="Imagem 42" descr="Logotipo&#10;&#10;Descrição gerada automaticamente">
            <a:extLst>
              <a:ext uri="{FF2B5EF4-FFF2-40B4-BE49-F238E27FC236}">
                <a16:creationId xmlns:a16="http://schemas.microsoft.com/office/drawing/2014/main" id="{9C4864B8-5DE1-4B6A-8098-2E8CCF3FC1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5" y="-30658"/>
            <a:ext cx="2045052" cy="1208808"/>
          </a:xfrm>
          <a:prstGeom prst="rect">
            <a:avLst/>
          </a:prstGeom>
        </p:spPr>
      </p:pic>
      <p:sp>
        <p:nvSpPr>
          <p:cNvPr id="45" name="TextBox 1">
            <a:extLst>
              <a:ext uri="{FF2B5EF4-FFF2-40B4-BE49-F238E27FC236}">
                <a16:creationId xmlns:a16="http://schemas.microsoft.com/office/drawing/2014/main" id="{FFA3F685-DA6E-44DF-BF86-927CB9A53D64}"/>
              </a:ext>
            </a:extLst>
          </p:cNvPr>
          <p:cNvSpPr txBox="1"/>
          <p:nvPr/>
        </p:nvSpPr>
        <p:spPr>
          <a:xfrm>
            <a:off x="2158900" y="119839"/>
            <a:ext cx="5750931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000">
                <a:solidFill>
                  <a:srgbClr val="8C9900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pt-BR" dirty="0">
                <a:ln>
                  <a:solidFill>
                    <a:schemeClr val="tx1"/>
                  </a:solidFill>
                </a:ln>
              </a:rPr>
              <a:t>Estrutura Organizacional</a:t>
            </a:r>
            <a:endParaRPr dirty="0">
              <a:ln>
                <a:solidFill>
                  <a:schemeClr val="tx1"/>
                </a:solidFill>
              </a:ln>
            </a:endParaRPr>
          </a:p>
        </p:txBody>
      </p: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BC01001F-BB44-4233-9632-30A8119A0475}"/>
              </a:ext>
            </a:extLst>
          </p:cNvPr>
          <p:cNvGrpSpPr/>
          <p:nvPr/>
        </p:nvGrpSpPr>
        <p:grpSpPr>
          <a:xfrm>
            <a:off x="9730347" y="1302468"/>
            <a:ext cx="1596912" cy="1418489"/>
            <a:chOff x="9730347" y="1302468"/>
            <a:chExt cx="1596912" cy="1418489"/>
          </a:xfrm>
        </p:grpSpPr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208D2D0F-9489-4934-AD16-97DD410B4242}"/>
                </a:ext>
              </a:extLst>
            </p:cNvPr>
            <p:cNvSpPr/>
            <p:nvPr/>
          </p:nvSpPr>
          <p:spPr>
            <a:xfrm>
              <a:off x="9942717" y="1302468"/>
              <a:ext cx="1008000" cy="1008000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Lato"/>
              </a:endParaRPr>
            </a:p>
          </p:txBody>
        </p: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936428C1-AC97-4242-87A1-C7939D5891A6}"/>
                </a:ext>
              </a:extLst>
            </p:cNvPr>
            <p:cNvSpPr txBox="1"/>
            <p:nvPr/>
          </p:nvSpPr>
          <p:spPr>
            <a:xfrm>
              <a:off x="9730347" y="2282375"/>
              <a:ext cx="1596912" cy="438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Leandro Lima Silva</a:t>
              </a:r>
            </a:p>
            <a:p>
              <a:pPr algn="ctr"/>
              <a:r>
                <a:rPr lang="pt-BR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Líder Mobile</a:t>
              </a:r>
            </a:p>
          </p:txBody>
        </p:sp>
      </p:grp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23442099-B63C-4647-A9E7-C298EC510BE6}"/>
              </a:ext>
            </a:extLst>
          </p:cNvPr>
          <p:cNvCxnSpPr>
            <a:cxnSpLocks/>
          </p:cNvCxnSpPr>
          <p:nvPr/>
        </p:nvCxnSpPr>
        <p:spPr>
          <a:xfrm>
            <a:off x="10480017" y="2755667"/>
            <a:ext cx="0" cy="587584"/>
          </a:xfrm>
          <a:prstGeom prst="line">
            <a:avLst/>
          </a:prstGeom>
          <a:ln w="28575" cap="flat" cmpd="sng" algn="ctr">
            <a:solidFill>
              <a:srgbClr val="788EC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D29DA009-E1D4-42C1-81E0-07C45DA57A3A}"/>
              </a:ext>
            </a:extLst>
          </p:cNvPr>
          <p:cNvGrpSpPr/>
          <p:nvPr/>
        </p:nvGrpSpPr>
        <p:grpSpPr>
          <a:xfrm>
            <a:off x="8400830" y="4225406"/>
            <a:ext cx="1391728" cy="1447203"/>
            <a:chOff x="8400830" y="4225406"/>
            <a:chExt cx="1391728" cy="1447203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C2855FF3-1E51-4995-A01C-1CCCF537F3E7}"/>
                </a:ext>
              </a:extLst>
            </p:cNvPr>
            <p:cNvSpPr txBox="1"/>
            <p:nvPr/>
          </p:nvSpPr>
          <p:spPr>
            <a:xfrm>
              <a:off x="8400830" y="5234027"/>
              <a:ext cx="1391728" cy="438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Daniel Kim Vidal</a:t>
              </a:r>
            </a:p>
            <a:p>
              <a:pPr algn="ctr"/>
              <a:r>
                <a:rPr lang="pt-BR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Líder/Apoio</a:t>
              </a:r>
            </a:p>
          </p:txBody>
        </p:sp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1F0F549F-3207-455A-8591-6A683551FDAC}"/>
                </a:ext>
              </a:extLst>
            </p:cNvPr>
            <p:cNvSpPr/>
            <p:nvPr/>
          </p:nvSpPr>
          <p:spPr>
            <a:xfrm>
              <a:off x="8530792" y="4225406"/>
              <a:ext cx="1008000" cy="1008000"/>
            </a:xfrm>
            <a:prstGeom prst="ellipse">
              <a:avLst/>
            </a:prstGeom>
            <a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Lato"/>
              </a:endParaRPr>
            </a:p>
          </p:txBody>
        </p:sp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BB51F882-A056-4285-B5E8-4593F871A6D3}"/>
              </a:ext>
            </a:extLst>
          </p:cNvPr>
          <p:cNvGrpSpPr/>
          <p:nvPr/>
        </p:nvGrpSpPr>
        <p:grpSpPr>
          <a:xfrm>
            <a:off x="4187433" y="2719489"/>
            <a:ext cx="1428596" cy="1432311"/>
            <a:chOff x="4187433" y="2719489"/>
            <a:chExt cx="1428596" cy="1432311"/>
          </a:xfrm>
        </p:grpSpPr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E548A231-2F95-42DB-941C-5871DB931006}"/>
                </a:ext>
              </a:extLst>
            </p:cNvPr>
            <p:cNvSpPr txBox="1"/>
            <p:nvPr/>
          </p:nvSpPr>
          <p:spPr>
            <a:xfrm>
              <a:off x="4187433" y="3713218"/>
              <a:ext cx="1428596" cy="438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Rafael Kinoshita</a:t>
              </a:r>
            </a:p>
            <a:p>
              <a:pPr algn="ctr"/>
              <a:r>
                <a:rPr lang="pt-BR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Gerente Projeto/SKL</a:t>
              </a:r>
            </a:p>
          </p:txBody>
        </p:sp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9580701D-9CCA-4B0A-978E-B6780888A2F5}"/>
                </a:ext>
              </a:extLst>
            </p:cNvPr>
            <p:cNvSpPr/>
            <p:nvPr/>
          </p:nvSpPr>
          <p:spPr>
            <a:xfrm>
              <a:off x="4366286" y="2719489"/>
              <a:ext cx="1008000" cy="1008000"/>
            </a:xfrm>
            <a:prstGeom prst="ellipse">
              <a:avLst/>
            </a:pr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Lato"/>
              </a:endParaRPr>
            </a:p>
          </p:txBody>
        </p:sp>
      </p:grpSp>
      <p:grpSp>
        <p:nvGrpSpPr>
          <p:cNvPr id="66" name="Agrupar 65">
            <a:extLst>
              <a:ext uri="{FF2B5EF4-FFF2-40B4-BE49-F238E27FC236}">
                <a16:creationId xmlns:a16="http://schemas.microsoft.com/office/drawing/2014/main" id="{CC6DB45A-2668-4292-8E47-09CC5A83F7DA}"/>
              </a:ext>
            </a:extLst>
          </p:cNvPr>
          <p:cNvGrpSpPr/>
          <p:nvPr/>
        </p:nvGrpSpPr>
        <p:grpSpPr>
          <a:xfrm>
            <a:off x="6617006" y="4251388"/>
            <a:ext cx="1747593" cy="1452989"/>
            <a:chOff x="6617006" y="4251388"/>
            <a:chExt cx="1747593" cy="1452989"/>
          </a:xfrm>
        </p:grpSpPr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D6E4ADFD-9D11-4341-8D5F-A2B651BD5F16}"/>
                </a:ext>
              </a:extLst>
            </p:cNvPr>
            <p:cNvSpPr txBox="1"/>
            <p:nvPr/>
          </p:nvSpPr>
          <p:spPr>
            <a:xfrm>
              <a:off x="6617006" y="5265795"/>
              <a:ext cx="1747593" cy="438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Lucas Schoemberger</a:t>
              </a:r>
            </a:p>
            <a:p>
              <a:pPr algn="ctr"/>
              <a:r>
                <a:rPr lang="pt-BR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Líder de Time/SK</a:t>
              </a:r>
            </a:p>
          </p:txBody>
        </p:sp>
        <p:sp>
          <p:nvSpPr>
            <p:cNvPr id="53" name="Elipse 52">
              <a:extLst>
                <a:ext uri="{FF2B5EF4-FFF2-40B4-BE49-F238E27FC236}">
                  <a16:creationId xmlns:a16="http://schemas.microsoft.com/office/drawing/2014/main" id="{5DEC76FC-6397-4095-BA81-826DBE435F80}"/>
                </a:ext>
              </a:extLst>
            </p:cNvPr>
            <p:cNvSpPr/>
            <p:nvPr/>
          </p:nvSpPr>
          <p:spPr>
            <a:xfrm>
              <a:off x="6986802" y="4251388"/>
              <a:ext cx="1008000" cy="1008000"/>
            </a:xfrm>
            <a:prstGeom prst="ellipse">
              <a:avLst/>
            </a:prstGeom>
            <a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Lato"/>
              </a:endParaRPr>
            </a:p>
          </p:txBody>
        </p:sp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5309C591-056C-41F2-AC95-C3B0D345858A}"/>
              </a:ext>
            </a:extLst>
          </p:cNvPr>
          <p:cNvGrpSpPr/>
          <p:nvPr/>
        </p:nvGrpSpPr>
        <p:grpSpPr>
          <a:xfrm>
            <a:off x="8277674" y="1287526"/>
            <a:ext cx="1460656" cy="1424499"/>
            <a:chOff x="8277674" y="1287526"/>
            <a:chExt cx="1460656" cy="1424499"/>
          </a:xfrm>
        </p:grpSpPr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598CB529-487D-4A04-8116-4CD87B359212}"/>
                </a:ext>
              </a:extLst>
            </p:cNvPr>
            <p:cNvSpPr txBox="1"/>
            <p:nvPr/>
          </p:nvSpPr>
          <p:spPr>
            <a:xfrm>
              <a:off x="8277674" y="2273443"/>
              <a:ext cx="1460656" cy="438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Gustavo Pinheiro</a:t>
              </a:r>
            </a:p>
            <a:p>
              <a:pPr algn="ctr"/>
              <a:r>
                <a:rPr lang="pt-BR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Scrum Master/SN</a:t>
              </a:r>
            </a:p>
          </p:txBody>
        </p:sp>
        <p:sp>
          <p:nvSpPr>
            <p:cNvPr id="54" name="Elipse 53">
              <a:extLst>
                <a:ext uri="{FF2B5EF4-FFF2-40B4-BE49-F238E27FC236}">
                  <a16:creationId xmlns:a16="http://schemas.microsoft.com/office/drawing/2014/main" id="{AB95F8CA-E7FF-4BB4-AFED-785E2597F8E5}"/>
                </a:ext>
              </a:extLst>
            </p:cNvPr>
            <p:cNvSpPr/>
            <p:nvPr/>
          </p:nvSpPr>
          <p:spPr>
            <a:xfrm>
              <a:off x="8493089" y="1287526"/>
              <a:ext cx="1008000" cy="1008000"/>
            </a:xfrm>
            <a:prstGeom prst="ellipse">
              <a:avLst/>
            </a:prstGeom>
            <a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Lato"/>
              </a:endParaRPr>
            </a:p>
          </p:txBody>
        </p:sp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BB78290F-2CC2-42EA-B6BD-6CD4F5A72430}"/>
              </a:ext>
            </a:extLst>
          </p:cNvPr>
          <p:cNvGrpSpPr/>
          <p:nvPr/>
        </p:nvGrpSpPr>
        <p:grpSpPr>
          <a:xfrm>
            <a:off x="6778832" y="1278762"/>
            <a:ext cx="1537600" cy="1431181"/>
            <a:chOff x="6778832" y="1278762"/>
            <a:chExt cx="1537600" cy="1431181"/>
          </a:xfrm>
        </p:grpSpPr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83861313-798C-4614-B00F-D4B118ED940A}"/>
                </a:ext>
              </a:extLst>
            </p:cNvPr>
            <p:cNvSpPr txBox="1"/>
            <p:nvPr/>
          </p:nvSpPr>
          <p:spPr>
            <a:xfrm>
              <a:off x="6778832" y="2271361"/>
              <a:ext cx="1537600" cy="438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Allan </a:t>
              </a:r>
              <a:r>
                <a:rPr lang="pt-BR" sz="12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Baldino</a:t>
              </a:r>
              <a:r>
                <a:rPr lang="pt-BR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Reis</a:t>
              </a:r>
            </a:p>
            <a:p>
              <a:pPr algn="ctr"/>
              <a:r>
                <a:rPr lang="pt-BR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Líder de Time/SK</a:t>
              </a:r>
            </a:p>
          </p:txBody>
        </p:sp>
        <p:sp>
          <p:nvSpPr>
            <p:cNvPr id="55" name="Elipse 54">
              <a:extLst>
                <a:ext uri="{FF2B5EF4-FFF2-40B4-BE49-F238E27FC236}">
                  <a16:creationId xmlns:a16="http://schemas.microsoft.com/office/drawing/2014/main" id="{76D05313-A2DF-4D27-8654-021EA6147CC1}"/>
                </a:ext>
              </a:extLst>
            </p:cNvPr>
            <p:cNvSpPr/>
            <p:nvPr/>
          </p:nvSpPr>
          <p:spPr>
            <a:xfrm>
              <a:off x="6971706" y="1278762"/>
              <a:ext cx="1008000" cy="1008000"/>
            </a:xfrm>
            <a:prstGeom prst="ellipse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Lato"/>
              </a:endParaRPr>
            </a:p>
          </p:txBody>
        </p:sp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4816C8AA-4A89-4C98-B396-ED903370BDA4}"/>
              </a:ext>
            </a:extLst>
          </p:cNvPr>
          <p:cNvGrpSpPr/>
          <p:nvPr/>
        </p:nvGrpSpPr>
        <p:grpSpPr>
          <a:xfrm>
            <a:off x="1094681" y="2775543"/>
            <a:ext cx="1308371" cy="1376256"/>
            <a:chOff x="1094681" y="2775543"/>
            <a:chExt cx="1308371" cy="1376256"/>
          </a:xfrm>
        </p:grpSpPr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F2106E25-4FF5-4B64-89DD-690C802581B2}"/>
                </a:ext>
              </a:extLst>
            </p:cNvPr>
            <p:cNvSpPr txBox="1"/>
            <p:nvPr/>
          </p:nvSpPr>
          <p:spPr>
            <a:xfrm>
              <a:off x="1094681" y="3713217"/>
              <a:ext cx="1308371" cy="438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Fabiano </a:t>
              </a:r>
              <a:r>
                <a:rPr lang="pt-BR" sz="12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Fazolo</a:t>
              </a:r>
              <a:endParaRPr lang="pt-B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Diretor</a:t>
              </a:r>
            </a:p>
          </p:txBody>
        </p:sp>
        <p:sp>
          <p:nvSpPr>
            <p:cNvPr id="56" name="Elipse 55">
              <a:extLst>
                <a:ext uri="{FF2B5EF4-FFF2-40B4-BE49-F238E27FC236}">
                  <a16:creationId xmlns:a16="http://schemas.microsoft.com/office/drawing/2014/main" id="{C72C8A58-C090-4C47-861D-3029DA6A39CA}"/>
                </a:ext>
              </a:extLst>
            </p:cNvPr>
            <p:cNvSpPr/>
            <p:nvPr/>
          </p:nvSpPr>
          <p:spPr>
            <a:xfrm>
              <a:off x="1267491" y="2775543"/>
              <a:ext cx="1008000" cy="1008000"/>
            </a:xfrm>
            <a:prstGeom prst="ellipse">
              <a:avLst/>
            </a:prstGeom>
            <a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Lato"/>
              </a:endParaRPr>
            </a:p>
          </p:txBody>
        </p: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97F27FB4-EF21-44A0-A38C-E0F330EAF561}"/>
              </a:ext>
            </a:extLst>
          </p:cNvPr>
          <p:cNvGrpSpPr/>
          <p:nvPr/>
        </p:nvGrpSpPr>
        <p:grpSpPr>
          <a:xfrm>
            <a:off x="2724811" y="2775543"/>
            <a:ext cx="1136850" cy="1376256"/>
            <a:chOff x="2724811" y="2775543"/>
            <a:chExt cx="1136850" cy="1376256"/>
          </a:xfrm>
        </p:grpSpPr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2EAAFCA3-394C-4889-9E97-F2179D8E9F65}"/>
                </a:ext>
              </a:extLst>
            </p:cNvPr>
            <p:cNvSpPr txBox="1"/>
            <p:nvPr/>
          </p:nvSpPr>
          <p:spPr>
            <a:xfrm>
              <a:off x="2724811" y="3713217"/>
              <a:ext cx="1136850" cy="438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Thiago Miller</a:t>
              </a:r>
            </a:p>
            <a:p>
              <a:pPr algn="ctr"/>
              <a:r>
                <a:rPr lang="pt-BR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Gerente</a:t>
              </a:r>
            </a:p>
          </p:txBody>
        </p:sp>
        <p:sp>
          <p:nvSpPr>
            <p:cNvPr id="57" name="Elipse 56">
              <a:extLst>
                <a:ext uri="{FF2B5EF4-FFF2-40B4-BE49-F238E27FC236}">
                  <a16:creationId xmlns:a16="http://schemas.microsoft.com/office/drawing/2014/main" id="{D992D16C-2FB7-4F77-8E54-A039C195A0C7}"/>
                </a:ext>
              </a:extLst>
            </p:cNvPr>
            <p:cNvSpPr/>
            <p:nvPr/>
          </p:nvSpPr>
          <p:spPr>
            <a:xfrm>
              <a:off x="2797439" y="2775543"/>
              <a:ext cx="1008000" cy="1008000"/>
            </a:xfrm>
            <a:prstGeom prst="ellipse">
              <a:avLst/>
            </a:prstGeom>
            <a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Lato"/>
              </a:endParaRPr>
            </a:p>
          </p:txBody>
        </p:sp>
      </p:grp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33D818CC-2F60-4B0A-A2C7-8F31D392CE41}"/>
              </a:ext>
            </a:extLst>
          </p:cNvPr>
          <p:cNvGrpSpPr/>
          <p:nvPr/>
        </p:nvGrpSpPr>
        <p:grpSpPr>
          <a:xfrm>
            <a:off x="5307410" y="4251388"/>
            <a:ext cx="1342473" cy="1460683"/>
            <a:chOff x="5307410" y="4251388"/>
            <a:chExt cx="1342473" cy="1460683"/>
          </a:xfrm>
        </p:grpSpPr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68B7CE3E-8EE1-44B9-93B2-F998C29A5352}"/>
                </a:ext>
              </a:extLst>
            </p:cNvPr>
            <p:cNvSpPr txBox="1"/>
            <p:nvPr/>
          </p:nvSpPr>
          <p:spPr>
            <a:xfrm>
              <a:off x="5307410" y="5265795"/>
              <a:ext cx="1342473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Thomas Anjos</a:t>
              </a:r>
            </a:p>
            <a:p>
              <a:pPr algn="ctr"/>
              <a:r>
                <a:rPr lang="pt-BR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Líder de Time/SK</a:t>
              </a:r>
            </a:p>
          </p:txBody>
        </p:sp>
        <p:sp>
          <p:nvSpPr>
            <p:cNvPr id="58" name="Elipse 57">
              <a:extLst>
                <a:ext uri="{FF2B5EF4-FFF2-40B4-BE49-F238E27FC236}">
                  <a16:creationId xmlns:a16="http://schemas.microsoft.com/office/drawing/2014/main" id="{9D1F2224-AAE9-46A1-BC5B-AF4D7D64589F}"/>
                </a:ext>
              </a:extLst>
            </p:cNvPr>
            <p:cNvSpPr/>
            <p:nvPr/>
          </p:nvSpPr>
          <p:spPr>
            <a:xfrm>
              <a:off x="5500439" y="4251388"/>
              <a:ext cx="1008000" cy="1008000"/>
            </a:xfrm>
            <a:prstGeom prst="ellipse">
              <a:avLst/>
            </a:prstGeom>
            <a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Lato"/>
              </a:endParaRPr>
            </a:p>
          </p:txBody>
        </p:sp>
      </p:grp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5D80545E-9A09-472A-BEAB-9539FEFBA231}"/>
              </a:ext>
            </a:extLst>
          </p:cNvPr>
          <p:cNvGrpSpPr/>
          <p:nvPr/>
        </p:nvGrpSpPr>
        <p:grpSpPr>
          <a:xfrm>
            <a:off x="5343808" y="1304122"/>
            <a:ext cx="1281120" cy="1416835"/>
            <a:chOff x="5343808" y="1304122"/>
            <a:chExt cx="1281120" cy="1416835"/>
          </a:xfrm>
        </p:grpSpPr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4024F8F5-826A-4371-A484-B12E8FD2D7CD}"/>
                </a:ext>
              </a:extLst>
            </p:cNvPr>
            <p:cNvSpPr txBox="1"/>
            <p:nvPr/>
          </p:nvSpPr>
          <p:spPr>
            <a:xfrm>
              <a:off x="5343808" y="2282375"/>
              <a:ext cx="1281120" cy="438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Willivan Palaro</a:t>
              </a:r>
            </a:p>
            <a:p>
              <a:pPr algn="ctr"/>
              <a:r>
                <a:rPr lang="pt-BR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Arquiteto</a:t>
              </a:r>
            </a:p>
          </p:txBody>
        </p:sp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B54D8DEE-6A62-4BE3-B684-8AAD2843E351}"/>
                </a:ext>
              </a:extLst>
            </p:cNvPr>
            <p:cNvSpPr/>
            <p:nvPr/>
          </p:nvSpPr>
          <p:spPr>
            <a:xfrm>
              <a:off x="5474646" y="1304122"/>
              <a:ext cx="1008000" cy="1008000"/>
            </a:xfrm>
            <a:prstGeom prst="ellipse">
              <a:avLst/>
            </a:prstGeom>
            <a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La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18823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>
            <a:extLst>
              <a:ext uri="{FF2B5EF4-FFF2-40B4-BE49-F238E27FC236}">
                <a16:creationId xmlns:a16="http://schemas.microsoft.com/office/drawing/2014/main" id="{33606306-BB00-49E6-965E-B75BF6542280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0933676" y="234051"/>
            <a:ext cx="174772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3" name="Rectangle: Rounded Corners 5">
            <a:extLst>
              <a:ext uri="{FF2B5EF4-FFF2-40B4-BE49-F238E27FC236}">
                <a16:creationId xmlns:a16="http://schemas.microsoft.com/office/drawing/2014/main" id="{B6CDF3F9-B97A-4CA4-91D6-8C8692661D7F}"/>
              </a:ext>
            </a:extLst>
          </p:cNvPr>
          <p:cNvSpPr/>
          <p:nvPr/>
        </p:nvSpPr>
        <p:spPr>
          <a:xfrm rot="10800000" flipV="1">
            <a:off x="318564" y="1271367"/>
            <a:ext cx="620545" cy="464833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2700">
            <a:miter lim="400000"/>
          </a:ln>
        </p:spPr>
        <p:txBody>
          <a:bodyPr vert="vert270"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pt-BR" sz="1800" b="1" dirty="0">
                <a:solidFill>
                  <a:schemeClr val="bg1"/>
                </a:solidFill>
              </a:rPr>
              <a:t>ACIONISTAS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6E76462F-ED24-4DC6-A7EC-A77272C4E130}"/>
              </a:ext>
            </a:extLst>
          </p:cNvPr>
          <p:cNvSpPr/>
          <p:nvPr/>
        </p:nvSpPr>
        <p:spPr>
          <a:xfrm rot="10800000" flipV="1">
            <a:off x="11327259" y="1256769"/>
            <a:ext cx="620545" cy="4648338"/>
          </a:xfrm>
          <a:prstGeom prst="roundRect">
            <a:avLst>
              <a:gd name="adj" fmla="val 50000"/>
            </a:avLst>
          </a:prstGeom>
          <a:solidFill>
            <a:srgbClr val="E0BA22"/>
          </a:solidFill>
          <a:ln w="12700">
            <a:miter lim="400000"/>
          </a:ln>
        </p:spPr>
        <p:txBody>
          <a:bodyPr vert="vert270"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pt-BR" sz="1800" b="1" dirty="0">
                <a:solidFill>
                  <a:schemeClr val="bg1"/>
                </a:solidFill>
              </a:rPr>
              <a:t>CLIENTES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DA31740-DD38-4855-AA9A-618BA855993F}"/>
              </a:ext>
            </a:extLst>
          </p:cNvPr>
          <p:cNvSpPr txBox="1"/>
          <p:nvPr/>
        </p:nvSpPr>
        <p:spPr>
          <a:xfrm>
            <a:off x="3380968" y="2182506"/>
            <a:ext cx="1180800" cy="615553"/>
          </a:xfrm>
          <a:prstGeom prst="rect">
            <a:avLst/>
          </a:prstGeom>
          <a:solidFill>
            <a:srgbClr val="9AAE02"/>
          </a:solidFill>
          <a:ln w="38100">
            <a:solidFill>
              <a:srgbClr val="9AAE0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</a:rPr>
              <a:t>Leandro</a:t>
            </a:r>
          </a:p>
          <a:p>
            <a:pPr algn="ctr"/>
            <a:r>
              <a:rPr lang="pt-BR" sz="1100" dirty="0">
                <a:solidFill>
                  <a:schemeClr val="bg1"/>
                </a:solidFill>
              </a:rPr>
              <a:t>Head Mobile </a:t>
            </a:r>
          </a:p>
          <a:p>
            <a:pPr algn="ctr"/>
            <a:r>
              <a:rPr lang="pt-BR" sz="1100" dirty="0">
                <a:solidFill>
                  <a:schemeClr val="bg1"/>
                </a:solidFill>
              </a:rPr>
              <a:t>e </a:t>
            </a:r>
            <a:r>
              <a:rPr lang="pt-BR" sz="1100" dirty="0" err="1">
                <a:solidFill>
                  <a:schemeClr val="bg1"/>
                </a:solidFill>
              </a:rPr>
              <a:t>Godfather</a:t>
            </a:r>
            <a:endParaRPr lang="pt-BR" sz="1100" dirty="0">
              <a:solidFill>
                <a:schemeClr val="bg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B4FF16A-89C7-42AA-B86D-D46E180E0A16}"/>
              </a:ext>
            </a:extLst>
          </p:cNvPr>
          <p:cNvSpPr txBox="1"/>
          <p:nvPr/>
        </p:nvSpPr>
        <p:spPr>
          <a:xfrm>
            <a:off x="3380968" y="1391104"/>
            <a:ext cx="1180800" cy="615553"/>
          </a:xfrm>
          <a:prstGeom prst="rect">
            <a:avLst/>
          </a:prstGeom>
          <a:solidFill>
            <a:srgbClr val="9AAE02"/>
          </a:solidFill>
          <a:ln w="38100">
            <a:solidFill>
              <a:srgbClr val="9AAE0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</a:rPr>
              <a:t>Willivan</a:t>
            </a:r>
          </a:p>
          <a:p>
            <a:pPr algn="ctr"/>
            <a:r>
              <a:rPr lang="pt-BR" sz="1100" dirty="0">
                <a:solidFill>
                  <a:schemeClr val="bg1"/>
                </a:solidFill>
              </a:rPr>
              <a:t>Head Mentoria e Formação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B6A80BB-1311-4536-BB5B-6D1169E823E8}"/>
              </a:ext>
            </a:extLst>
          </p:cNvPr>
          <p:cNvSpPr txBox="1"/>
          <p:nvPr/>
        </p:nvSpPr>
        <p:spPr>
          <a:xfrm>
            <a:off x="6115684" y="2185114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/>
                </a:solidFill>
              </a:rPr>
              <a:t>Gabriel Max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363D6E0-581A-4288-B00C-B943515537F3}"/>
              </a:ext>
            </a:extLst>
          </p:cNvPr>
          <p:cNvSpPr txBox="1"/>
          <p:nvPr/>
        </p:nvSpPr>
        <p:spPr>
          <a:xfrm>
            <a:off x="7349387" y="2182506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Samuel Julião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6E92F76-C780-466B-842E-F6B0A0A32A31}"/>
              </a:ext>
            </a:extLst>
          </p:cNvPr>
          <p:cNvSpPr txBox="1"/>
          <p:nvPr/>
        </p:nvSpPr>
        <p:spPr>
          <a:xfrm>
            <a:off x="8583090" y="2190222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Luiz Henrique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B5CCD26-38A2-4618-8374-9D9C417D2309}"/>
              </a:ext>
            </a:extLst>
          </p:cNvPr>
          <p:cNvSpPr txBox="1"/>
          <p:nvPr/>
        </p:nvSpPr>
        <p:spPr>
          <a:xfrm>
            <a:off x="4828341" y="2376297"/>
            <a:ext cx="1116000" cy="246221"/>
          </a:xfrm>
          <a:prstGeom prst="rect">
            <a:avLst/>
          </a:prstGeom>
          <a:solidFill>
            <a:srgbClr val="9AAE02"/>
          </a:solidFill>
          <a:ln w="12700">
            <a:solidFill>
              <a:srgbClr val="9AAE0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chemeClr val="bg1"/>
                </a:solidFill>
              </a:rPr>
              <a:t>Rede</a:t>
            </a:r>
            <a:endParaRPr lang="pt-BR" sz="900" dirty="0">
              <a:solidFill>
                <a:schemeClr val="bg1"/>
              </a:solidFill>
            </a:endParaRPr>
          </a:p>
        </p:txBody>
      </p:sp>
      <p:grpSp>
        <p:nvGrpSpPr>
          <p:cNvPr id="72" name="Agrupar 71">
            <a:extLst>
              <a:ext uri="{FF2B5EF4-FFF2-40B4-BE49-F238E27FC236}">
                <a16:creationId xmlns:a16="http://schemas.microsoft.com/office/drawing/2014/main" id="{DDF02E40-02ED-464E-9EC4-21D1EA7BA32A}"/>
              </a:ext>
            </a:extLst>
          </p:cNvPr>
          <p:cNvGrpSpPr/>
          <p:nvPr/>
        </p:nvGrpSpPr>
        <p:grpSpPr>
          <a:xfrm>
            <a:off x="1657419" y="70544"/>
            <a:ext cx="1723549" cy="1432311"/>
            <a:chOff x="4039956" y="2719489"/>
            <a:chExt cx="1723549" cy="1432311"/>
          </a:xfrm>
        </p:grpSpPr>
        <p:sp>
          <p:nvSpPr>
            <p:cNvPr id="73" name="CaixaDeTexto 72">
              <a:extLst>
                <a:ext uri="{FF2B5EF4-FFF2-40B4-BE49-F238E27FC236}">
                  <a16:creationId xmlns:a16="http://schemas.microsoft.com/office/drawing/2014/main" id="{B4785F38-8D3E-41E3-913B-FCEBCB433CD4}"/>
                </a:ext>
              </a:extLst>
            </p:cNvPr>
            <p:cNvSpPr txBox="1"/>
            <p:nvPr/>
          </p:nvSpPr>
          <p:spPr>
            <a:xfrm>
              <a:off x="4039956" y="3713218"/>
              <a:ext cx="1723549" cy="438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Rafael Kinoshita</a:t>
              </a:r>
            </a:p>
            <a:p>
              <a:pPr algn="l"/>
              <a:r>
                <a:rPr lang="pt-BR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Head Severino e </a:t>
              </a:r>
              <a:r>
                <a:rPr lang="pt-BR" sz="105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Fireman</a:t>
              </a:r>
              <a:endParaRPr lang="pt-BR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Elipse 73">
              <a:extLst>
                <a:ext uri="{FF2B5EF4-FFF2-40B4-BE49-F238E27FC236}">
                  <a16:creationId xmlns:a16="http://schemas.microsoft.com/office/drawing/2014/main" id="{E127866B-83FE-4CE0-953F-E669EC222677}"/>
                </a:ext>
              </a:extLst>
            </p:cNvPr>
            <p:cNvSpPr/>
            <p:nvPr/>
          </p:nvSpPr>
          <p:spPr>
            <a:xfrm>
              <a:off x="4366286" y="2719489"/>
              <a:ext cx="1008000" cy="1008000"/>
            </a:xfrm>
            <a:prstGeom prst="ellipse">
              <a:avLst/>
            </a:prstGeom>
            <a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Lato"/>
              </a:endParaRPr>
            </a:p>
          </p:txBody>
        </p:sp>
      </p:grp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60D082E5-6049-4230-8BDC-FFB52EC85EB2}"/>
              </a:ext>
            </a:extLst>
          </p:cNvPr>
          <p:cNvSpPr txBox="1"/>
          <p:nvPr/>
        </p:nvSpPr>
        <p:spPr>
          <a:xfrm>
            <a:off x="3380968" y="2973908"/>
            <a:ext cx="1180800" cy="615553"/>
          </a:xfrm>
          <a:prstGeom prst="rect">
            <a:avLst/>
          </a:prstGeom>
          <a:solidFill>
            <a:srgbClr val="9AAE02"/>
          </a:solidFill>
          <a:ln w="38100">
            <a:solidFill>
              <a:srgbClr val="9AAE0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</a:rPr>
              <a:t>Daniel Kim</a:t>
            </a:r>
          </a:p>
          <a:p>
            <a:pPr algn="ctr"/>
            <a:r>
              <a:rPr lang="pt-BR" sz="1100" dirty="0">
                <a:solidFill>
                  <a:schemeClr val="bg1"/>
                </a:solidFill>
              </a:rPr>
              <a:t>Head Shadow e Processos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C24C4ADC-7A89-4780-9753-8AB16488F6A3}"/>
              </a:ext>
            </a:extLst>
          </p:cNvPr>
          <p:cNvSpPr txBox="1"/>
          <p:nvPr/>
        </p:nvSpPr>
        <p:spPr>
          <a:xfrm>
            <a:off x="3380968" y="3761103"/>
            <a:ext cx="1180800" cy="615553"/>
          </a:xfrm>
          <a:prstGeom prst="rect">
            <a:avLst/>
          </a:prstGeom>
          <a:solidFill>
            <a:srgbClr val="9AAE02"/>
          </a:solidFill>
          <a:ln w="38100">
            <a:solidFill>
              <a:srgbClr val="9AAE0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200" b="1" dirty="0" err="1">
                <a:solidFill>
                  <a:schemeClr val="bg1"/>
                </a:solidFill>
              </a:rPr>
              <a:t>Guspinho</a:t>
            </a:r>
            <a:endParaRPr lang="pt-BR" sz="1200" b="1" dirty="0">
              <a:solidFill>
                <a:schemeClr val="bg1"/>
              </a:solidFill>
            </a:endParaRPr>
          </a:p>
          <a:p>
            <a:pPr algn="ctr"/>
            <a:r>
              <a:rPr lang="pt-BR" sz="1100" dirty="0">
                <a:solidFill>
                  <a:schemeClr val="bg1"/>
                </a:solidFill>
              </a:rPr>
              <a:t>Head </a:t>
            </a:r>
            <a:r>
              <a:rPr lang="pt-BR" sz="1100" dirty="0" err="1">
                <a:solidFill>
                  <a:schemeClr val="bg1"/>
                </a:solidFill>
              </a:rPr>
              <a:t>Agility</a:t>
            </a:r>
            <a:r>
              <a:rPr lang="pt-BR" sz="11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pt-BR" sz="1100" dirty="0">
                <a:solidFill>
                  <a:schemeClr val="bg1"/>
                </a:solidFill>
              </a:rPr>
              <a:t>e Shadow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D6ECD82B-0069-475F-89CF-116B5038CDAB}"/>
              </a:ext>
            </a:extLst>
          </p:cNvPr>
          <p:cNvSpPr txBox="1"/>
          <p:nvPr/>
        </p:nvSpPr>
        <p:spPr>
          <a:xfrm>
            <a:off x="3380967" y="4549894"/>
            <a:ext cx="1179959" cy="615553"/>
          </a:xfrm>
          <a:prstGeom prst="rect">
            <a:avLst/>
          </a:prstGeom>
          <a:solidFill>
            <a:srgbClr val="9AAE02"/>
          </a:solidFill>
          <a:ln w="38100">
            <a:solidFill>
              <a:srgbClr val="9AAE0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</a:rPr>
              <a:t>Thomas T1</a:t>
            </a:r>
          </a:p>
          <a:p>
            <a:pPr algn="ctr"/>
            <a:r>
              <a:rPr lang="pt-BR" sz="1100" dirty="0">
                <a:solidFill>
                  <a:schemeClr val="bg1"/>
                </a:solidFill>
              </a:rPr>
              <a:t>Head </a:t>
            </a:r>
            <a:r>
              <a:rPr lang="pt-BR" sz="1100" dirty="0" err="1">
                <a:solidFill>
                  <a:schemeClr val="bg1"/>
                </a:solidFill>
              </a:rPr>
              <a:t>Godfather</a:t>
            </a:r>
            <a:endParaRPr lang="pt-BR" sz="1100" dirty="0">
              <a:solidFill>
                <a:schemeClr val="bg1"/>
              </a:solidFill>
            </a:endParaRPr>
          </a:p>
          <a:p>
            <a:pPr algn="ctr"/>
            <a:r>
              <a:rPr lang="pt-BR" sz="1100" dirty="0" err="1">
                <a:solidFill>
                  <a:schemeClr val="bg1"/>
                </a:solidFill>
              </a:rPr>
              <a:t>Controler</a:t>
            </a:r>
            <a:r>
              <a:rPr lang="pt-BR" sz="1100" dirty="0">
                <a:solidFill>
                  <a:schemeClr val="bg1"/>
                </a:solidFill>
              </a:rPr>
              <a:t> Horas</a:t>
            </a: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CA95C0FA-F477-4F83-811D-03B02E66E99B}"/>
              </a:ext>
            </a:extLst>
          </p:cNvPr>
          <p:cNvSpPr txBox="1"/>
          <p:nvPr/>
        </p:nvSpPr>
        <p:spPr>
          <a:xfrm>
            <a:off x="3380968" y="5338685"/>
            <a:ext cx="1180800" cy="615553"/>
          </a:xfrm>
          <a:prstGeom prst="rect">
            <a:avLst/>
          </a:prstGeom>
          <a:solidFill>
            <a:srgbClr val="9AAE02"/>
          </a:solidFill>
          <a:ln w="38100">
            <a:solidFill>
              <a:srgbClr val="9AAE0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</a:rPr>
              <a:t>Allan</a:t>
            </a:r>
          </a:p>
          <a:p>
            <a:pPr algn="ctr"/>
            <a:r>
              <a:rPr lang="pt-BR" sz="1100" dirty="0">
                <a:solidFill>
                  <a:schemeClr val="bg1"/>
                </a:solidFill>
              </a:rPr>
              <a:t>Head Indicadores</a:t>
            </a: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74E0F8DF-F284-4F4E-B8F6-792A2A874FB2}"/>
              </a:ext>
            </a:extLst>
          </p:cNvPr>
          <p:cNvSpPr txBox="1"/>
          <p:nvPr/>
        </p:nvSpPr>
        <p:spPr>
          <a:xfrm>
            <a:off x="3380968" y="6127476"/>
            <a:ext cx="1180800" cy="615553"/>
          </a:xfrm>
          <a:prstGeom prst="rect">
            <a:avLst/>
          </a:prstGeom>
          <a:solidFill>
            <a:srgbClr val="9AAE02"/>
          </a:solidFill>
          <a:ln w="38100">
            <a:solidFill>
              <a:srgbClr val="9AAE0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200" b="1" dirty="0" err="1">
                <a:solidFill>
                  <a:schemeClr val="bg1"/>
                </a:solidFill>
              </a:rPr>
              <a:t>Luquinhas</a:t>
            </a:r>
            <a:endParaRPr lang="pt-BR" sz="1200" b="1" dirty="0">
              <a:solidFill>
                <a:schemeClr val="bg1"/>
              </a:solidFill>
            </a:endParaRPr>
          </a:p>
          <a:p>
            <a:pPr algn="ctr"/>
            <a:r>
              <a:rPr lang="pt-BR" sz="1100" dirty="0">
                <a:solidFill>
                  <a:schemeClr val="bg1"/>
                </a:solidFill>
              </a:rPr>
              <a:t>Head Vagas e Oportunidades</a:t>
            </a:r>
          </a:p>
        </p:txBody>
      </p:sp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AF9052B3-E2A0-46DE-BF6F-86468F8642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03" y="29469"/>
            <a:ext cx="2045052" cy="1208808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ACEFE8EE-3AF6-40F0-A4A6-26E8E641B610}"/>
              </a:ext>
            </a:extLst>
          </p:cNvPr>
          <p:cNvSpPr txBox="1"/>
          <p:nvPr/>
        </p:nvSpPr>
        <p:spPr>
          <a:xfrm>
            <a:off x="4828341" y="1575769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/>
                </a:solidFill>
              </a:rPr>
              <a:t>Cleiton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62AD8901-D7AE-4118-84A4-33B9A7D88089}"/>
              </a:ext>
            </a:extLst>
          </p:cNvPr>
          <p:cNvSpPr txBox="1"/>
          <p:nvPr/>
        </p:nvSpPr>
        <p:spPr>
          <a:xfrm>
            <a:off x="6115684" y="2546545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/>
                </a:solidFill>
              </a:rPr>
              <a:t>Jose Roberto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F44C1C0-9851-48DE-89AF-CE35F1A2AAA5}"/>
              </a:ext>
            </a:extLst>
          </p:cNvPr>
          <p:cNvSpPr txBox="1"/>
          <p:nvPr/>
        </p:nvSpPr>
        <p:spPr>
          <a:xfrm>
            <a:off x="7349387" y="2533896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/>
                </a:solidFill>
              </a:rPr>
              <a:t>Vinicius </a:t>
            </a:r>
            <a:r>
              <a:rPr lang="pt-BR" sz="1000" b="1" dirty="0" err="1">
                <a:solidFill>
                  <a:schemeClr val="bg1"/>
                </a:solidFill>
              </a:rPr>
              <a:t>Rodrig</a:t>
            </a:r>
            <a:endParaRPr lang="pt-BR" sz="1000" b="1" dirty="0">
              <a:solidFill>
                <a:schemeClr val="bg1"/>
              </a:solidFill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CB3DE7AA-8FE9-4A25-B878-5E8D728444B7}"/>
              </a:ext>
            </a:extLst>
          </p:cNvPr>
          <p:cNvSpPr txBox="1"/>
          <p:nvPr/>
        </p:nvSpPr>
        <p:spPr>
          <a:xfrm>
            <a:off x="9817676" y="2182505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Agatha</a:t>
            </a:r>
          </a:p>
        </p:txBody>
      </p:sp>
    </p:spTree>
    <p:extLst>
      <p:ext uri="{BB962C8B-B14F-4D97-AF65-F5344CB8AC3E}">
        <p14:creationId xmlns:p14="http://schemas.microsoft.com/office/powerpoint/2010/main" val="142497040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>
            <a:extLst>
              <a:ext uri="{FF2B5EF4-FFF2-40B4-BE49-F238E27FC236}">
                <a16:creationId xmlns:a16="http://schemas.microsoft.com/office/drawing/2014/main" id="{33606306-BB00-49E6-965E-B75BF6542280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0933676" y="234051"/>
            <a:ext cx="174772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3" name="Rectangle: Rounded Corners 5">
            <a:extLst>
              <a:ext uri="{FF2B5EF4-FFF2-40B4-BE49-F238E27FC236}">
                <a16:creationId xmlns:a16="http://schemas.microsoft.com/office/drawing/2014/main" id="{B6CDF3F9-B97A-4CA4-91D6-8C8692661D7F}"/>
              </a:ext>
            </a:extLst>
          </p:cNvPr>
          <p:cNvSpPr/>
          <p:nvPr/>
        </p:nvSpPr>
        <p:spPr>
          <a:xfrm rot="10800000" flipV="1">
            <a:off x="318564" y="1271367"/>
            <a:ext cx="620545" cy="464833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2700">
            <a:miter lim="400000"/>
          </a:ln>
        </p:spPr>
        <p:txBody>
          <a:bodyPr vert="vert270"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pt-BR" sz="1800" b="1" dirty="0">
                <a:solidFill>
                  <a:schemeClr val="bg1"/>
                </a:solidFill>
              </a:rPr>
              <a:t>ACIONISTAS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6E76462F-ED24-4DC6-A7EC-A77272C4E130}"/>
              </a:ext>
            </a:extLst>
          </p:cNvPr>
          <p:cNvSpPr/>
          <p:nvPr/>
        </p:nvSpPr>
        <p:spPr>
          <a:xfrm rot="10800000" flipV="1">
            <a:off x="11327259" y="1256769"/>
            <a:ext cx="620545" cy="4648338"/>
          </a:xfrm>
          <a:prstGeom prst="roundRect">
            <a:avLst>
              <a:gd name="adj" fmla="val 50000"/>
            </a:avLst>
          </a:prstGeom>
          <a:solidFill>
            <a:srgbClr val="E0BA22"/>
          </a:solidFill>
          <a:ln w="12700">
            <a:miter lim="400000"/>
          </a:ln>
        </p:spPr>
        <p:txBody>
          <a:bodyPr vert="vert270"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pt-BR" sz="1800" b="1" dirty="0">
                <a:solidFill>
                  <a:schemeClr val="bg1"/>
                </a:solidFill>
              </a:rPr>
              <a:t>CLIENTES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DA31740-DD38-4855-AA9A-618BA855993F}"/>
              </a:ext>
            </a:extLst>
          </p:cNvPr>
          <p:cNvSpPr txBox="1"/>
          <p:nvPr/>
        </p:nvSpPr>
        <p:spPr>
          <a:xfrm>
            <a:off x="2210288" y="1619837"/>
            <a:ext cx="1116000" cy="646331"/>
          </a:xfrm>
          <a:prstGeom prst="rect">
            <a:avLst/>
          </a:prstGeom>
          <a:solidFill>
            <a:srgbClr val="9AAE02"/>
          </a:solidFill>
          <a:ln w="38100">
            <a:solidFill>
              <a:srgbClr val="9AAE0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</a:rPr>
              <a:t>Thomas Erich</a:t>
            </a:r>
          </a:p>
          <a:p>
            <a:pPr algn="ctr"/>
            <a:r>
              <a:rPr lang="pt-BR" sz="1200" dirty="0">
                <a:solidFill>
                  <a:schemeClr val="bg1"/>
                </a:solidFill>
              </a:rPr>
              <a:t>LTF</a:t>
            </a:r>
            <a:endParaRPr lang="pt-BR" sz="1100" dirty="0">
              <a:solidFill>
                <a:schemeClr val="bg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B4FF16A-89C7-42AA-B86D-D46E180E0A16}"/>
              </a:ext>
            </a:extLst>
          </p:cNvPr>
          <p:cNvSpPr txBox="1"/>
          <p:nvPr/>
        </p:nvSpPr>
        <p:spPr>
          <a:xfrm>
            <a:off x="2138025" y="3286211"/>
            <a:ext cx="1116000" cy="646331"/>
          </a:xfrm>
          <a:prstGeom prst="rect">
            <a:avLst/>
          </a:prstGeom>
          <a:solidFill>
            <a:srgbClr val="9AAE02"/>
          </a:solidFill>
          <a:ln w="38100">
            <a:solidFill>
              <a:srgbClr val="9AAE0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</a:rPr>
              <a:t>Jefferson Pereira</a:t>
            </a:r>
          </a:p>
          <a:p>
            <a:pPr algn="ctr"/>
            <a:r>
              <a:rPr lang="pt-BR" sz="1200" dirty="0">
                <a:solidFill>
                  <a:schemeClr val="bg1"/>
                </a:solidFill>
              </a:rPr>
              <a:t>LTF</a:t>
            </a:r>
            <a:endParaRPr lang="pt-BR" sz="1100" dirty="0">
              <a:solidFill>
                <a:schemeClr val="bg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80F183A-BD32-460C-BC9A-B5308A0854CB}"/>
              </a:ext>
            </a:extLst>
          </p:cNvPr>
          <p:cNvSpPr txBox="1"/>
          <p:nvPr/>
        </p:nvSpPr>
        <p:spPr>
          <a:xfrm>
            <a:off x="2159404" y="4481593"/>
            <a:ext cx="1116000" cy="646331"/>
          </a:xfrm>
          <a:prstGeom prst="rect">
            <a:avLst/>
          </a:prstGeom>
          <a:solidFill>
            <a:srgbClr val="9AAE02"/>
          </a:solidFill>
          <a:ln w="38100">
            <a:solidFill>
              <a:srgbClr val="9AAE0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</a:rPr>
              <a:t>Johnny Lustosa</a:t>
            </a:r>
          </a:p>
          <a:p>
            <a:pPr algn="ctr"/>
            <a:r>
              <a:rPr lang="pt-BR" sz="1200" dirty="0">
                <a:solidFill>
                  <a:schemeClr val="bg1"/>
                </a:solidFill>
              </a:rPr>
              <a:t>LTF</a:t>
            </a:r>
            <a:endParaRPr lang="pt-BR" sz="1100" dirty="0">
              <a:solidFill>
                <a:schemeClr val="bg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B6A80BB-1311-4536-BB5B-6D1169E823E8}"/>
              </a:ext>
            </a:extLst>
          </p:cNvPr>
          <p:cNvSpPr txBox="1"/>
          <p:nvPr/>
        </p:nvSpPr>
        <p:spPr>
          <a:xfrm>
            <a:off x="4769655" y="1274710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/>
                </a:solidFill>
              </a:rPr>
              <a:t>Jose Teruo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363D6E0-581A-4288-B00C-B943515537F3}"/>
              </a:ext>
            </a:extLst>
          </p:cNvPr>
          <p:cNvSpPr txBox="1"/>
          <p:nvPr/>
        </p:nvSpPr>
        <p:spPr>
          <a:xfrm>
            <a:off x="6038340" y="1279082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Jose </a:t>
            </a:r>
            <a:r>
              <a:rPr lang="pt-BR" dirty="0" err="1">
                <a:solidFill>
                  <a:schemeClr val="bg1"/>
                </a:solidFill>
              </a:rPr>
              <a:t>Ivis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6E92F76-C780-466B-842E-F6B0A0A32A31}"/>
              </a:ext>
            </a:extLst>
          </p:cNvPr>
          <p:cNvSpPr txBox="1"/>
          <p:nvPr/>
        </p:nvSpPr>
        <p:spPr>
          <a:xfrm>
            <a:off x="7258248" y="1279083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Andre </a:t>
            </a:r>
            <a:r>
              <a:rPr lang="pt-BR" dirty="0" err="1">
                <a:solidFill>
                  <a:schemeClr val="bg1"/>
                </a:solidFill>
              </a:rPr>
              <a:t>Nascim</a:t>
            </a:r>
            <a:r>
              <a:rPr lang="pt-B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7F432C1-CA34-43CF-806F-28AC9B15EE8C}"/>
              </a:ext>
            </a:extLst>
          </p:cNvPr>
          <p:cNvSpPr txBox="1"/>
          <p:nvPr/>
        </p:nvSpPr>
        <p:spPr>
          <a:xfrm>
            <a:off x="8533025" y="1279083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Caique Criado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B5CCD26-38A2-4618-8374-9D9C417D2309}"/>
              </a:ext>
            </a:extLst>
          </p:cNvPr>
          <p:cNvSpPr txBox="1"/>
          <p:nvPr/>
        </p:nvSpPr>
        <p:spPr>
          <a:xfrm>
            <a:off x="3488178" y="1271367"/>
            <a:ext cx="1116000" cy="246221"/>
          </a:xfrm>
          <a:prstGeom prst="rect">
            <a:avLst/>
          </a:prstGeom>
          <a:solidFill>
            <a:srgbClr val="9AAE02"/>
          </a:solidFill>
          <a:ln w="12700">
            <a:solidFill>
              <a:srgbClr val="9AAE0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chemeClr val="bg1"/>
                </a:solidFill>
              </a:rPr>
              <a:t>Campanhas 2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5E282CC-D05B-42EB-9B59-6BE9BDD4280C}"/>
              </a:ext>
            </a:extLst>
          </p:cNvPr>
          <p:cNvSpPr txBox="1"/>
          <p:nvPr/>
        </p:nvSpPr>
        <p:spPr>
          <a:xfrm>
            <a:off x="4769655" y="1683300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 err="1">
                <a:solidFill>
                  <a:schemeClr val="bg1"/>
                </a:solidFill>
              </a:rPr>
              <a:t>Jucelino</a:t>
            </a:r>
            <a:r>
              <a:rPr lang="pt-BR" dirty="0">
                <a:solidFill>
                  <a:schemeClr val="bg1"/>
                </a:solidFill>
              </a:rPr>
              <a:t> Ramo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D58E762-DF53-420A-B882-91E676106BC3}"/>
              </a:ext>
            </a:extLst>
          </p:cNvPr>
          <p:cNvSpPr txBox="1"/>
          <p:nvPr/>
        </p:nvSpPr>
        <p:spPr>
          <a:xfrm>
            <a:off x="6038340" y="1683300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Pedro </a:t>
            </a:r>
            <a:r>
              <a:rPr lang="pt-BR" dirty="0" err="1">
                <a:solidFill>
                  <a:schemeClr val="bg1"/>
                </a:solidFill>
              </a:rPr>
              <a:t>Gusmao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85408DB-F6F0-4FD8-B98B-12D9C09CE178}"/>
              </a:ext>
            </a:extLst>
          </p:cNvPr>
          <p:cNvSpPr txBox="1"/>
          <p:nvPr/>
        </p:nvSpPr>
        <p:spPr>
          <a:xfrm>
            <a:off x="7258248" y="1683300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Mayara </a:t>
            </a:r>
            <a:r>
              <a:rPr lang="pt-BR" dirty="0" err="1">
                <a:solidFill>
                  <a:schemeClr val="bg1"/>
                </a:solidFill>
              </a:rPr>
              <a:t>Fernan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FCF198D-A213-4A58-AE0F-4EE01B82FFD6}"/>
              </a:ext>
            </a:extLst>
          </p:cNvPr>
          <p:cNvSpPr txBox="1"/>
          <p:nvPr/>
        </p:nvSpPr>
        <p:spPr>
          <a:xfrm>
            <a:off x="3488178" y="1679957"/>
            <a:ext cx="1116000" cy="246221"/>
          </a:xfrm>
          <a:prstGeom prst="rect">
            <a:avLst/>
          </a:prstGeom>
          <a:solidFill>
            <a:srgbClr val="9AAE02"/>
          </a:solidFill>
          <a:ln w="12700">
            <a:solidFill>
              <a:srgbClr val="9AAE0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chemeClr val="bg1"/>
                </a:solidFill>
              </a:rPr>
              <a:t>Campanhas 1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E56A6CEC-1D4F-4E26-A331-B84548047238}"/>
              </a:ext>
            </a:extLst>
          </p:cNvPr>
          <p:cNvSpPr txBox="1"/>
          <p:nvPr/>
        </p:nvSpPr>
        <p:spPr>
          <a:xfrm>
            <a:off x="4769655" y="2482647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Fanny Araujo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E9C698E-BA82-4AE0-9032-2C3B84368DF7}"/>
              </a:ext>
            </a:extLst>
          </p:cNvPr>
          <p:cNvSpPr txBox="1"/>
          <p:nvPr/>
        </p:nvSpPr>
        <p:spPr>
          <a:xfrm>
            <a:off x="4773186" y="2877002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 err="1">
                <a:solidFill>
                  <a:schemeClr val="bg1"/>
                </a:solidFill>
              </a:rPr>
              <a:t>Honorio</a:t>
            </a:r>
            <a:r>
              <a:rPr lang="pt-BR" dirty="0">
                <a:solidFill>
                  <a:schemeClr val="bg1"/>
                </a:solidFill>
              </a:rPr>
              <a:t> Apare.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D8A78CA-944A-4054-A057-BDC261A4368B}"/>
              </a:ext>
            </a:extLst>
          </p:cNvPr>
          <p:cNvSpPr txBox="1"/>
          <p:nvPr/>
        </p:nvSpPr>
        <p:spPr>
          <a:xfrm>
            <a:off x="3493303" y="2072063"/>
            <a:ext cx="1116000" cy="246221"/>
          </a:xfrm>
          <a:prstGeom prst="rect">
            <a:avLst/>
          </a:prstGeom>
          <a:solidFill>
            <a:srgbClr val="9AAE02"/>
          </a:solidFill>
          <a:ln w="12700">
            <a:solidFill>
              <a:srgbClr val="9AAE0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chemeClr val="bg1"/>
                </a:solidFill>
              </a:rPr>
              <a:t>Preferências 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DD0BFCD-9BCB-49CC-B803-FA20835F2C78}"/>
              </a:ext>
            </a:extLst>
          </p:cNvPr>
          <p:cNvSpPr txBox="1"/>
          <p:nvPr/>
        </p:nvSpPr>
        <p:spPr>
          <a:xfrm>
            <a:off x="6038340" y="3653318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Bruna Pimentel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228309AC-500E-42BA-9834-53AAEB39950A}"/>
              </a:ext>
            </a:extLst>
          </p:cNvPr>
          <p:cNvSpPr txBox="1"/>
          <p:nvPr/>
        </p:nvSpPr>
        <p:spPr>
          <a:xfrm>
            <a:off x="3490891" y="3280592"/>
            <a:ext cx="1116000" cy="246221"/>
          </a:xfrm>
          <a:prstGeom prst="rect">
            <a:avLst/>
          </a:prstGeom>
          <a:solidFill>
            <a:srgbClr val="9AAE02"/>
          </a:solidFill>
          <a:ln w="12700">
            <a:solidFill>
              <a:srgbClr val="9AAE0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chemeClr val="bg1"/>
                </a:solidFill>
              </a:rPr>
              <a:t>Base Perdas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EDBDFBE7-5995-4705-BA01-DB7831E84C14}"/>
              </a:ext>
            </a:extLst>
          </p:cNvPr>
          <p:cNvSpPr txBox="1"/>
          <p:nvPr/>
        </p:nvSpPr>
        <p:spPr>
          <a:xfrm>
            <a:off x="4769655" y="3657088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Breno Carmo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629ECBAF-B7A8-4A6B-9A27-5BC92054ECD3}"/>
              </a:ext>
            </a:extLst>
          </p:cNvPr>
          <p:cNvSpPr txBox="1"/>
          <p:nvPr/>
        </p:nvSpPr>
        <p:spPr>
          <a:xfrm>
            <a:off x="4773186" y="4063903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Nat </a:t>
            </a:r>
            <a:r>
              <a:rPr lang="pt-BR" dirty="0" err="1">
                <a:solidFill>
                  <a:schemeClr val="bg1"/>
                </a:solidFill>
              </a:rPr>
              <a:t>Tomadon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2012856E-EBCC-4C39-AE77-59ED9D3BFFEA}"/>
              </a:ext>
            </a:extLst>
          </p:cNvPr>
          <p:cNvSpPr txBox="1"/>
          <p:nvPr/>
        </p:nvSpPr>
        <p:spPr>
          <a:xfrm>
            <a:off x="4773186" y="3280592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Ale Carvalho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B61D68A6-1F9A-4F24-A67C-CBE8B46E2E86}"/>
              </a:ext>
            </a:extLst>
          </p:cNvPr>
          <p:cNvSpPr txBox="1"/>
          <p:nvPr/>
        </p:nvSpPr>
        <p:spPr>
          <a:xfrm>
            <a:off x="7268513" y="3653318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Brenda Axel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2142B3E4-CCB2-4132-A4DE-86FBDEF9F81B}"/>
              </a:ext>
            </a:extLst>
          </p:cNvPr>
          <p:cNvSpPr txBox="1"/>
          <p:nvPr/>
        </p:nvSpPr>
        <p:spPr>
          <a:xfrm>
            <a:off x="3483642" y="3667757"/>
            <a:ext cx="1116000" cy="246221"/>
          </a:xfrm>
          <a:prstGeom prst="rect">
            <a:avLst/>
          </a:prstGeom>
          <a:solidFill>
            <a:srgbClr val="9AAE02"/>
          </a:solidFill>
          <a:ln w="12700">
            <a:solidFill>
              <a:srgbClr val="9AAE0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000" dirty="0" err="1">
                <a:solidFill>
                  <a:schemeClr val="bg1"/>
                </a:solidFill>
              </a:rPr>
              <a:t>Care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465B0542-E191-4E33-B4DE-2E72FA76EB92}"/>
              </a:ext>
            </a:extLst>
          </p:cNvPr>
          <p:cNvSpPr txBox="1"/>
          <p:nvPr/>
        </p:nvSpPr>
        <p:spPr>
          <a:xfrm>
            <a:off x="9762858" y="5780395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Jessica Melise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FB3FC5D7-A178-4A72-ACF6-A75E204FB07A}"/>
              </a:ext>
            </a:extLst>
          </p:cNvPr>
          <p:cNvSpPr txBox="1"/>
          <p:nvPr/>
        </p:nvSpPr>
        <p:spPr>
          <a:xfrm>
            <a:off x="7268513" y="6238588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Hellen </a:t>
            </a:r>
            <a:r>
              <a:rPr lang="pt-BR" dirty="0" err="1">
                <a:solidFill>
                  <a:schemeClr val="bg1"/>
                </a:solidFill>
              </a:rPr>
              <a:t>Massoli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FEA95CD3-ADEA-4035-942F-065171585A8B}"/>
              </a:ext>
            </a:extLst>
          </p:cNvPr>
          <p:cNvSpPr txBox="1"/>
          <p:nvPr/>
        </p:nvSpPr>
        <p:spPr>
          <a:xfrm>
            <a:off x="6038128" y="3280592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 err="1">
                <a:solidFill>
                  <a:schemeClr val="bg1"/>
                </a:solidFill>
              </a:rPr>
              <a:t>Stany</a:t>
            </a:r>
            <a:r>
              <a:rPr lang="pt-BR" dirty="0">
                <a:solidFill>
                  <a:schemeClr val="bg1"/>
                </a:solidFill>
              </a:rPr>
              <a:t> Alex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6A67A063-B97E-408C-B25F-81D0CFB51181}"/>
              </a:ext>
            </a:extLst>
          </p:cNvPr>
          <p:cNvSpPr txBox="1"/>
          <p:nvPr/>
        </p:nvSpPr>
        <p:spPr>
          <a:xfrm>
            <a:off x="9762858" y="6236758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Fabio </a:t>
            </a:r>
            <a:r>
              <a:rPr lang="pt-BR" dirty="0" err="1">
                <a:solidFill>
                  <a:schemeClr val="bg1"/>
                </a:solidFill>
              </a:rPr>
              <a:t>Nakamur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08A97A33-BF75-4E59-9B2B-51023A230D10}"/>
              </a:ext>
            </a:extLst>
          </p:cNvPr>
          <p:cNvSpPr txBox="1"/>
          <p:nvPr/>
        </p:nvSpPr>
        <p:spPr>
          <a:xfrm>
            <a:off x="3518698" y="6236340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Aline Araujo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A10504DB-E41F-4257-97FC-9315A8E3F0E3}"/>
              </a:ext>
            </a:extLst>
          </p:cNvPr>
          <p:cNvSpPr txBox="1"/>
          <p:nvPr/>
        </p:nvSpPr>
        <p:spPr>
          <a:xfrm>
            <a:off x="4783450" y="6238588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Duda Filadelfo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0420C1C5-7D44-484A-8A9D-296F81C86814}"/>
              </a:ext>
            </a:extLst>
          </p:cNvPr>
          <p:cNvSpPr txBox="1"/>
          <p:nvPr/>
        </p:nvSpPr>
        <p:spPr>
          <a:xfrm>
            <a:off x="8533025" y="6236340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Cintia Faustino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84B485F8-9B8D-4AFB-8A7D-0C3D988E6616}"/>
              </a:ext>
            </a:extLst>
          </p:cNvPr>
          <p:cNvSpPr txBox="1"/>
          <p:nvPr/>
        </p:nvSpPr>
        <p:spPr>
          <a:xfrm>
            <a:off x="4765821" y="4457277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Matheus Paula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55690C4F-DC07-4DBE-806F-22E1A788939F}"/>
              </a:ext>
            </a:extLst>
          </p:cNvPr>
          <p:cNvSpPr txBox="1"/>
          <p:nvPr/>
        </p:nvSpPr>
        <p:spPr>
          <a:xfrm>
            <a:off x="6038128" y="4464054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Jonas Medeiro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F1F5AA60-BB20-4EE6-84C4-8B9FB6FDB8B1}"/>
              </a:ext>
            </a:extLst>
          </p:cNvPr>
          <p:cNvSpPr txBox="1"/>
          <p:nvPr/>
        </p:nvSpPr>
        <p:spPr>
          <a:xfrm>
            <a:off x="3490891" y="4464054"/>
            <a:ext cx="1116000" cy="246221"/>
          </a:xfrm>
          <a:prstGeom prst="rect">
            <a:avLst/>
          </a:prstGeom>
          <a:solidFill>
            <a:srgbClr val="9AAE02"/>
          </a:solidFill>
          <a:ln w="12700">
            <a:solidFill>
              <a:srgbClr val="9AAE0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chemeClr val="bg1"/>
                </a:solidFill>
              </a:rPr>
              <a:t>Plataformas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624A0BCB-576C-4918-9256-6F652AD6DEF5}"/>
              </a:ext>
            </a:extLst>
          </p:cNvPr>
          <p:cNvSpPr txBox="1"/>
          <p:nvPr/>
        </p:nvSpPr>
        <p:spPr>
          <a:xfrm>
            <a:off x="4777771" y="4831447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Jefferson Vega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24AC43B9-0943-4182-9660-4EFCB2681E13}"/>
              </a:ext>
            </a:extLst>
          </p:cNvPr>
          <p:cNvSpPr txBox="1"/>
          <p:nvPr/>
        </p:nvSpPr>
        <p:spPr>
          <a:xfrm>
            <a:off x="6046180" y="4832290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Leonidas Alves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7E75872-617B-461E-A00D-B4AE1E51FD39}"/>
              </a:ext>
            </a:extLst>
          </p:cNvPr>
          <p:cNvSpPr txBox="1"/>
          <p:nvPr/>
        </p:nvSpPr>
        <p:spPr>
          <a:xfrm>
            <a:off x="3490891" y="4827736"/>
            <a:ext cx="1116000" cy="246221"/>
          </a:xfrm>
          <a:prstGeom prst="rect">
            <a:avLst/>
          </a:prstGeom>
          <a:solidFill>
            <a:srgbClr val="9AAE02"/>
          </a:solidFill>
          <a:ln w="12700">
            <a:solidFill>
              <a:srgbClr val="9AAE0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chemeClr val="bg1"/>
                </a:solidFill>
              </a:rPr>
              <a:t>Automações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A235678F-F7CC-4E5E-9AF4-4A452B78B912}"/>
              </a:ext>
            </a:extLst>
          </p:cNvPr>
          <p:cNvSpPr txBox="1"/>
          <p:nvPr/>
        </p:nvSpPr>
        <p:spPr>
          <a:xfrm>
            <a:off x="4782171" y="5209611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 err="1">
                <a:solidFill>
                  <a:schemeClr val="bg1"/>
                </a:solidFill>
              </a:rPr>
              <a:t>Rapha</a:t>
            </a:r>
            <a:r>
              <a:rPr lang="pt-BR" dirty="0">
                <a:solidFill>
                  <a:schemeClr val="bg1"/>
                </a:solidFill>
              </a:rPr>
              <a:t> Parente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0CF0711B-4A2C-430E-B5A3-DE4020DF5213}"/>
              </a:ext>
            </a:extLst>
          </p:cNvPr>
          <p:cNvSpPr txBox="1"/>
          <p:nvPr/>
        </p:nvSpPr>
        <p:spPr>
          <a:xfrm>
            <a:off x="6046180" y="5201645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Diego Moises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2015B6F0-D599-41E5-99A2-8DD5A0785A72}"/>
              </a:ext>
            </a:extLst>
          </p:cNvPr>
          <p:cNvSpPr txBox="1"/>
          <p:nvPr/>
        </p:nvSpPr>
        <p:spPr>
          <a:xfrm>
            <a:off x="7268629" y="5205417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Elias Zanotti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39ECD01E-858C-4872-909A-EDB8BFCABF64}"/>
              </a:ext>
            </a:extLst>
          </p:cNvPr>
          <p:cNvSpPr txBox="1"/>
          <p:nvPr/>
        </p:nvSpPr>
        <p:spPr>
          <a:xfrm>
            <a:off x="3490891" y="5200509"/>
            <a:ext cx="1116000" cy="246221"/>
          </a:xfrm>
          <a:prstGeom prst="rect">
            <a:avLst/>
          </a:prstGeom>
          <a:solidFill>
            <a:srgbClr val="9AAE02"/>
          </a:solidFill>
          <a:ln w="12700">
            <a:solidFill>
              <a:srgbClr val="9AAE0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chemeClr val="bg1"/>
                </a:solidFill>
              </a:rPr>
              <a:t>TCX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6D2EBFD9-B54F-4B25-A113-39794DFE0BBF}"/>
              </a:ext>
            </a:extLst>
          </p:cNvPr>
          <p:cNvSpPr txBox="1"/>
          <p:nvPr/>
        </p:nvSpPr>
        <p:spPr>
          <a:xfrm>
            <a:off x="3514760" y="5775972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Celso </a:t>
            </a:r>
            <a:r>
              <a:rPr lang="pt-BR" dirty="0" err="1">
                <a:solidFill>
                  <a:schemeClr val="bg1"/>
                </a:solidFill>
              </a:rPr>
              <a:t>Terume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99931D13-2C25-4C5D-B0DC-7989E4F527B5}"/>
              </a:ext>
            </a:extLst>
          </p:cNvPr>
          <p:cNvSpPr txBox="1"/>
          <p:nvPr/>
        </p:nvSpPr>
        <p:spPr>
          <a:xfrm>
            <a:off x="2226935" y="5772564"/>
            <a:ext cx="1116000" cy="246221"/>
          </a:xfrm>
          <a:prstGeom prst="rect">
            <a:avLst/>
          </a:prstGeom>
          <a:solidFill>
            <a:srgbClr val="9AAE02"/>
          </a:solidFill>
          <a:ln w="12700">
            <a:solidFill>
              <a:srgbClr val="9AAE0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000" dirty="0" err="1">
                <a:solidFill>
                  <a:schemeClr val="bg1"/>
                </a:solidFill>
              </a:rPr>
              <a:t>Projetizados</a:t>
            </a:r>
            <a:r>
              <a:rPr lang="pt-BR" sz="1000" dirty="0">
                <a:solidFill>
                  <a:schemeClr val="bg1"/>
                </a:solidFill>
              </a:rPr>
              <a:t> 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ADA07F4C-7BC9-41F1-AF07-A58800D2099C}"/>
              </a:ext>
            </a:extLst>
          </p:cNvPr>
          <p:cNvSpPr txBox="1"/>
          <p:nvPr/>
        </p:nvSpPr>
        <p:spPr>
          <a:xfrm>
            <a:off x="4783450" y="5780163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Samir Ramon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D6585746-933E-43E8-BCCA-B9898DA576CB}"/>
              </a:ext>
            </a:extLst>
          </p:cNvPr>
          <p:cNvSpPr txBox="1"/>
          <p:nvPr/>
        </p:nvSpPr>
        <p:spPr>
          <a:xfrm>
            <a:off x="6046180" y="5780163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Caio Junio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09213C28-B80A-45BA-9D49-6AD781C9D7B7}"/>
              </a:ext>
            </a:extLst>
          </p:cNvPr>
          <p:cNvSpPr txBox="1"/>
          <p:nvPr/>
        </p:nvSpPr>
        <p:spPr>
          <a:xfrm>
            <a:off x="9766728" y="1279083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Mateus Santo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1BD3418A-719D-461C-AB21-FEFAE6D9338E}"/>
              </a:ext>
            </a:extLst>
          </p:cNvPr>
          <p:cNvSpPr txBox="1"/>
          <p:nvPr/>
        </p:nvSpPr>
        <p:spPr>
          <a:xfrm>
            <a:off x="4765821" y="2087109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Anderson </a:t>
            </a:r>
            <a:r>
              <a:rPr lang="pt-BR" dirty="0" err="1">
                <a:solidFill>
                  <a:schemeClr val="bg1"/>
                </a:solidFill>
              </a:rPr>
              <a:t>Juni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2ABC8CF5-CC3E-48AF-A251-B9AE7D430C05}"/>
              </a:ext>
            </a:extLst>
          </p:cNvPr>
          <p:cNvSpPr txBox="1"/>
          <p:nvPr/>
        </p:nvSpPr>
        <p:spPr>
          <a:xfrm>
            <a:off x="6038340" y="2081159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Geraldo Apare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28B0C886-7EEF-4C18-B67C-01E55AE81194}"/>
              </a:ext>
            </a:extLst>
          </p:cNvPr>
          <p:cNvSpPr txBox="1"/>
          <p:nvPr/>
        </p:nvSpPr>
        <p:spPr>
          <a:xfrm>
            <a:off x="7258248" y="2089942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Weverton </a:t>
            </a:r>
            <a:r>
              <a:rPr lang="pt-BR" dirty="0" err="1">
                <a:solidFill>
                  <a:schemeClr val="bg1"/>
                </a:solidFill>
              </a:rPr>
              <a:t>Cesa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2342986F-F370-4C9D-AF3A-C0FE5FCD9991}"/>
              </a:ext>
            </a:extLst>
          </p:cNvPr>
          <p:cNvSpPr txBox="1"/>
          <p:nvPr/>
        </p:nvSpPr>
        <p:spPr>
          <a:xfrm>
            <a:off x="8530767" y="2090476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 err="1">
                <a:solidFill>
                  <a:schemeClr val="bg1"/>
                </a:solidFill>
              </a:rPr>
              <a:t>Jonicleber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79CB8BAD-05B8-40C0-A11B-194A1B461775}"/>
              </a:ext>
            </a:extLst>
          </p:cNvPr>
          <p:cNvSpPr txBox="1"/>
          <p:nvPr/>
        </p:nvSpPr>
        <p:spPr>
          <a:xfrm>
            <a:off x="6038340" y="6234755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Marcelo Silva</a:t>
            </a:r>
          </a:p>
        </p:txBody>
      </p: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089873BB-84DD-41DB-A510-12362437AD92}"/>
              </a:ext>
            </a:extLst>
          </p:cNvPr>
          <p:cNvGrpSpPr/>
          <p:nvPr/>
        </p:nvGrpSpPr>
        <p:grpSpPr>
          <a:xfrm>
            <a:off x="1966375" y="148792"/>
            <a:ext cx="1342473" cy="1460683"/>
            <a:chOff x="5307410" y="4251388"/>
            <a:chExt cx="1342473" cy="1460683"/>
          </a:xfrm>
        </p:grpSpPr>
        <p:sp>
          <p:nvSpPr>
            <p:cNvPr id="67" name="CaixaDeTexto 66">
              <a:extLst>
                <a:ext uri="{FF2B5EF4-FFF2-40B4-BE49-F238E27FC236}">
                  <a16:creationId xmlns:a16="http://schemas.microsoft.com/office/drawing/2014/main" id="{80EC881A-D4DF-4BA9-8962-66C3938833DD}"/>
                </a:ext>
              </a:extLst>
            </p:cNvPr>
            <p:cNvSpPr txBox="1"/>
            <p:nvPr/>
          </p:nvSpPr>
          <p:spPr>
            <a:xfrm>
              <a:off x="5307410" y="5265795"/>
              <a:ext cx="1342473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Thomas Anjos</a:t>
              </a:r>
            </a:p>
            <a:p>
              <a:pPr algn="ctr"/>
              <a:r>
                <a:rPr lang="pt-BR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Líder de Time/SK</a:t>
              </a:r>
            </a:p>
          </p:txBody>
        </p:sp>
        <p:sp>
          <p:nvSpPr>
            <p:cNvPr id="70" name="Elipse 69">
              <a:extLst>
                <a:ext uri="{FF2B5EF4-FFF2-40B4-BE49-F238E27FC236}">
                  <a16:creationId xmlns:a16="http://schemas.microsoft.com/office/drawing/2014/main" id="{EB00CFA7-235A-4F70-96B4-2185F15AB7BE}"/>
                </a:ext>
              </a:extLst>
            </p:cNvPr>
            <p:cNvSpPr/>
            <p:nvPr/>
          </p:nvSpPr>
          <p:spPr>
            <a:xfrm>
              <a:off x="5500439" y="4251388"/>
              <a:ext cx="1008000" cy="1008000"/>
            </a:xfrm>
            <a:prstGeom prst="ellipse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Lato"/>
              </a:endParaRPr>
            </a:p>
          </p:txBody>
        </p:sp>
      </p:grpSp>
      <p:pic>
        <p:nvPicPr>
          <p:cNvPr id="72" name="Imagem 71" descr="Logotipo&#10;&#10;Descrição gerada automaticamente">
            <a:extLst>
              <a:ext uri="{FF2B5EF4-FFF2-40B4-BE49-F238E27FC236}">
                <a16:creationId xmlns:a16="http://schemas.microsoft.com/office/drawing/2014/main" id="{657F5501-9292-4BAB-8D8A-FDEB6D32BB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8" y="47960"/>
            <a:ext cx="2045052" cy="1208808"/>
          </a:xfrm>
          <a:prstGeom prst="rect">
            <a:avLst/>
          </a:prstGeom>
        </p:spPr>
      </p:pic>
      <p:sp>
        <p:nvSpPr>
          <p:cNvPr id="71" name="CaixaDeTexto 70">
            <a:extLst>
              <a:ext uri="{FF2B5EF4-FFF2-40B4-BE49-F238E27FC236}">
                <a16:creationId xmlns:a16="http://schemas.microsoft.com/office/drawing/2014/main" id="{F62D8EF3-FC59-40D9-AACC-7403700089EE}"/>
              </a:ext>
            </a:extLst>
          </p:cNvPr>
          <p:cNvSpPr txBox="1"/>
          <p:nvPr/>
        </p:nvSpPr>
        <p:spPr>
          <a:xfrm>
            <a:off x="2226935" y="6220082"/>
            <a:ext cx="1116000" cy="246221"/>
          </a:xfrm>
          <a:prstGeom prst="rect">
            <a:avLst/>
          </a:prstGeom>
          <a:solidFill>
            <a:srgbClr val="9AAE02"/>
          </a:solidFill>
          <a:ln w="12700">
            <a:solidFill>
              <a:srgbClr val="9AAE0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chemeClr val="bg1"/>
                </a:solidFill>
              </a:rPr>
              <a:t>Shadow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43AA818A-1697-4F36-8836-7872CF948746}"/>
              </a:ext>
            </a:extLst>
          </p:cNvPr>
          <p:cNvSpPr txBox="1"/>
          <p:nvPr/>
        </p:nvSpPr>
        <p:spPr>
          <a:xfrm>
            <a:off x="3518698" y="6581420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Arthur Rosa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356687BC-9826-47B0-A9D2-F0F81065E25A}"/>
              </a:ext>
            </a:extLst>
          </p:cNvPr>
          <p:cNvSpPr txBox="1"/>
          <p:nvPr/>
        </p:nvSpPr>
        <p:spPr>
          <a:xfrm>
            <a:off x="7268513" y="5781917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Dionathan </a:t>
            </a: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81DE8F6D-9AA8-486A-90E1-A98BB4929175}"/>
              </a:ext>
            </a:extLst>
          </p:cNvPr>
          <p:cNvSpPr txBox="1"/>
          <p:nvPr/>
        </p:nvSpPr>
        <p:spPr>
          <a:xfrm>
            <a:off x="7268513" y="4831447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Gabriel </a:t>
            </a:r>
            <a:r>
              <a:rPr lang="pt-BR" dirty="0" err="1">
                <a:solidFill>
                  <a:schemeClr val="bg1"/>
                </a:solidFill>
              </a:rPr>
              <a:t>Rodrig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3B34B213-320B-43CA-BD61-791833E8FE63}"/>
              </a:ext>
            </a:extLst>
          </p:cNvPr>
          <p:cNvSpPr txBox="1"/>
          <p:nvPr/>
        </p:nvSpPr>
        <p:spPr>
          <a:xfrm>
            <a:off x="4782171" y="6578108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Renan Ranzani</a:t>
            </a: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382008B1-4F4B-45BA-9A33-E588275EE86B}"/>
              </a:ext>
            </a:extLst>
          </p:cNvPr>
          <p:cNvSpPr txBox="1"/>
          <p:nvPr/>
        </p:nvSpPr>
        <p:spPr>
          <a:xfrm>
            <a:off x="7268513" y="3276805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 err="1">
                <a:solidFill>
                  <a:schemeClr val="bg1"/>
                </a:solidFill>
              </a:rPr>
              <a:t>Aless</a:t>
            </a:r>
            <a:r>
              <a:rPr lang="pt-BR" dirty="0">
                <a:solidFill>
                  <a:schemeClr val="bg1"/>
                </a:solidFill>
              </a:rPr>
              <a:t>. Rosario</a:t>
            </a: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0707A7F4-1AC2-4027-B746-6441703C6967}"/>
              </a:ext>
            </a:extLst>
          </p:cNvPr>
          <p:cNvSpPr txBox="1"/>
          <p:nvPr/>
        </p:nvSpPr>
        <p:spPr>
          <a:xfrm>
            <a:off x="10992691" y="6234754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Naira Danile</a:t>
            </a:r>
          </a:p>
        </p:txBody>
      </p: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8C15B111-1493-4DB4-9E2B-5CE7D7433475}"/>
              </a:ext>
            </a:extLst>
          </p:cNvPr>
          <p:cNvSpPr txBox="1"/>
          <p:nvPr/>
        </p:nvSpPr>
        <p:spPr>
          <a:xfrm>
            <a:off x="3483642" y="2488415"/>
            <a:ext cx="1116000" cy="246221"/>
          </a:xfrm>
          <a:prstGeom prst="rect">
            <a:avLst/>
          </a:prstGeom>
          <a:solidFill>
            <a:srgbClr val="9AAE02"/>
          </a:solidFill>
          <a:ln w="12700">
            <a:solidFill>
              <a:srgbClr val="9AAE0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chemeClr val="bg1"/>
                </a:solidFill>
              </a:rPr>
              <a:t>Simples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40CA24B7-9482-4958-8F75-36F587352FE0}"/>
              </a:ext>
            </a:extLst>
          </p:cNvPr>
          <p:cNvSpPr txBox="1"/>
          <p:nvPr/>
        </p:nvSpPr>
        <p:spPr>
          <a:xfrm>
            <a:off x="3483642" y="2860416"/>
            <a:ext cx="1116000" cy="246221"/>
          </a:xfrm>
          <a:prstGeom prst="rect">
            <a:avLst/>
          </a:prstGeom>
          <a:solidFill>
            <a:srgbClr val="9AAE02"/>
          </a:solidFill>
          <a:ln w="12700">
            <a:solidFill>
              <a:srgbClr val="9AAE0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chemeClr val="bg1"/>
                </a:solidFill>
              </a:rPr>
              <a:t>Credito </a:t>
            </a:r>
            <a:r>
              <a:rPr lang="pt-BR" sz="1000" dirty="0" err="1">
                <a:solidFill>
                  <a:schemeClr val="bg1"/>
                </a:solidFill>
              </a:rPr>
              <a:t>Imobilia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EE3B212D-0B55-4357-B20D-5A2131CE9582}"/>
              </a:ext>
            </a:extLst>
          </p:cNvPr>
          <p:cNvSpPr txBox="1"/>
          <p:nvPr/>
        </p:nvSpPr>
        <p:spPr>
          <a:xfrm>
            <a:off x="8533025" y="1679957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Guilherme </a:t>
            </a:r>
            <a:r>
              <a:rPr lang="pt-BR" dirty="0" err="1">
                <a:solidFill>
                  <a:schemeClr val="bg1"/>
                </a:solidFill>
              </a:rPr>
              <a:t>Silv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FB3FCF62-052D-4963-A892-C67EAA62F0C9}"/>
              </a:ext>
            </a:extLst>
          </p:cNvPr>
          <p:cNvSpPr txBox="1"/>
          <p:nvPr/>
        </p:nvSpPr>
        <p:spPr>
          <a:xfrm>
            <a:off x="3494656" y="4045438"/>
            <a:ext cx="1116000" cy="246221"/>
          </a:xfrm>
          <a:prstGeom prst="rect">
            <a:avLst/>
          </a:prstGeom>
          <a:solidFill>
            <a:srgbClr val="9AAE02"/>
          </a:solidFill>
          <a:ln w="12700">
            <a:solidFill>
              <a:srgbClr val="9AAE0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000" dirty="0" err="1">
                <a:solidFill>
                  <a:schemeClr val="bg1"/>
                </a:solidFill>
              </a:rPr>
              <a:t>Plansox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D5DB8962-8245-4C8F-998F-412EC155524B}"/>
              </a:ext>
            </a:extLst>
          </p:cNvPr>
          <p:cNvSpPr txBox="1"/>
          <p:nvPr/>
        </p:nvSpPr>
        <p:spPr>
          <a:xfrm>
            <a:off x="8530767" y="5780162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Fred</a:t>
            </a:r>
          </a:p>
        </p:txBody>
      </p:sp>
    </p:spTree>
    <p:extLst>
      <p:ext uri="{BB962C8B-B14F-4D97-AF65-F5344CB8AC3E}">
        <p14:creationId xmlns:p14="http://schemas.microsoft.com/office/powerpoint/2010/main" val="159558238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>
            <a:extLst>
              <a:ext uri="{FF2B5EF4-FFF2-40B4-BE49-F238E27FC236}">
                <a16:creationId xmlns:a16="http://schemas.microsoft.com/office/drawing/2014/main" id="{33606306-BB00-49E6-965E-B75BF6542280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0933676" y="234051"/>
            <a:ext cx="174772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3" name="Rectangle: Rounded Corners 5">
            <a:extLst>
              <a:ext uri="{FF2B5EF4-FFF2-40B4-BE49-F238E27FC236}">
                <a16:creationId xmlns:a16="http://schemas.microsoft.com/office/drawing/2014/main" id="{B6CDF3F9-B97A-4CA4-91D6-8C8692661D7F}"/>
              </a:ext>
            </a:extLst>
          </p:cNvPr>
          <p:cNvSpPr/>
          <p:nvPr/>
        </p:nvSpPr>
        <p:spPr>
          <a:xfrm rot="10800000" flipV="1">
            <a:off x="318564" y="1271367"/>
            <a:ext cx="620545" cy="464833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2700">
            <a:miter lim="400000"/>
          </a:ln>
        </p:spPr>
        <p:txBody>
          <a:bodyPr vert="vert270"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pt-BR" sz="1800" b="1" dirty="0">
                <a:solidFill>
                  <a:schemeClr val="bg1"/>
                </a:solidFill>
              </a:rPr>
              <a:t>ACIONISTAS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6E76462F-ED24-4DC6-A7EC-A77272C4E130}"/>
              </a:ext>
            </a:extLst>
          </p:cNvPr>
          <p:cNvSpPr/>
          <p:nvPr/>
        </p:nvSpPr>
        <p:spPr>
          <a:xfrm rot="10800000" flipV="1">
            <a:off x="11327259" y="1256769"/>
            <a:ext cx="620545" cy="4648338"/>
          </a:xfrm>
          <a:prstGeom prst="roundRect">
            <a:avLst>
              <a:gd name="adj" fmla="val 50000"/>
            </a:avLst>
          </a:prstGeom>
          <a:solidFill>
            <a:srgbClr val="E0BA22"/>
          </a:solidFill>
          <a:ln w="12700">
            <a:miter lim="400000"/>
          </a:ln>
        </p:spPr>
        <p:txBody>
          <a:bodyPr vert="vert270"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pt-BR" sz="1800" b="1" dirty="0">
                <a:solidFill>
                  <a:schemeClr val="bg1"/>
                </a:solidFill>
              </a:rPr>
              <a:t>CLIENTES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DA31740-DD38-4855-AA9A-618BA855993F}"/>
              </a:ext>
            </a:extLst>
          </p:cNvPr>
          <p:cNvSpPr txBox="1"/>
          <p:nvPr/>
        </p:nvSpPr>
        <p:spPr>
          <a:xfrm>
            <a:off x="2210288" y="1619837"/>
            <a:ext cx="1116000" cy="646331"/>
          </a:xfrm>
          <a:prstGeom prst="rect">
            <a:avLst/>
          </a:prstGeom>
          <a:solidFill>
            <a:srgbClr val="9AAE02"/>
          </a:solidFill>
          <a:ln w="38100">
            <a:solidFill>
              <a:srgbClr val="9AAE0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</a:rPr>
              <a:t>Guilherme Meneses</a:t>
            </a:r>
          </a:p>
          <a:p>
            <a:pPr algn="ctr"/>
            <a:r>
              <a:rPr lang="pt-BR" sz="1200" dirty="0">
                <a:solidFill>
                  <a:schemeClr val="bg1"/>
                </a:solidFill>
              </a:rPr>
              <a:t>LTF</a:t>
            </a:r>
            <a:endParaRPr lang="pt-BR" sz="1100" dirty="0">
              <a:solidFill>
                <a:schemeClr val="bg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B4FF16A-89C7-42AA-B86D-D46E180E0A16}"/>
              </a:ext>
            </a:extLst>
          </p:cNvPr>
          <p:cNvSpPr txBox="1"/>
          <p:nvPr/>
        </p:nvSpPr>
        <p:spPr>
          <a:xfrm>
            <a:off x="2192314" y="2876497"/>
            <a:ext cx="1116000" cy="646331"/>
          </a:xfrm>
          <a:prstGeom prst="rect">
            <a:avLst/>
          </a:prstGeom>
          <a:solidFill>
            <a:srgbClr val="9AAE02"/>
          </a:solidFill>
          <a:ln w="38100">
            <a:solidFill>
              <a:srgbClr val="9AAE0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200" b="1" dirty="0" err="1">
                <a:solidFill>
                  <a:schemeClr val="bg1"/>
                </a:solidFill>
              </a:rPr>
              <a:t>Julio</a:t>
            </a:r>
            <a:r>
              <a:rPr lang="pt-BR" sz="1200" b="1" dirty="0">
                <a:solidFill>
                  <a:schemeClr val="bg1"/>
                </a:solidFill>
              </a:rPr>
              <a:t> Cesar Borges</a:t>
            </a:r>
          </a:p>
          <a:p>
            <a:pPr algn="ctr"/>
            <a:r>
              <a:rPr lang="pt-BR" sz="1200" dirty="0">
                <a:solidFill>
                  <a:schemeClr val="bg1"/>
                </a:solidFill>
              </a:rPr>
              <a:t>LTF</a:t>
            </a:r>
            <a:endParaRPr lang="pt-BR" sz="1100" dirty="0">
              <a:solidFill>
                <a:schemeClr val="bg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80F183A-BD32-460C-BC9A-B5308A0854CB}"/>
              </a:ext>
            </a:extLst>
          </p:cNvPr>
          <p:cNvSpPr txBox="1"/>
          <p:nvPr/>
        </p:nvSpPr>
        <p:spPr>
          <a:xfrm>
            <a:off x="2141763" y="4179385"/>
            <a:ext cx="1116000" cy="646331"/>
          </a:xfrm>
          <a:prstGeom prst="rect">
            <a:avLst/>
          </a:prstGeom>
          <a:solidFill>
            <a:srgbClr val="9AAE02"/>
          </a:solidFill>
          <a:ln w="38100">
            <a:solidFill>
              <a:srgbClr val="9AAE0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</a:rPr>
              <a:t>Alessandro Junior</a:t>
            </a:r>
          </a:p>
          <a:p>
            <a:pPr algn="ctr"/>
            <a:r>
              <a:rPr lang="pt-BR" sz="1200" dirty="0">
                <a:solidFill>
                  <a:schemeClr val="bg1"/>
                </a:solidFill>
              </a:rPr>
              <a:t>LTF</a:t>
            </a:r>
            <a:endParaRPr lang="pt-BR" sz="1100" dirty="0">
              <a:solidFill>
                <a:schemeClr val="bg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B6A80BB-1311-4536-BB5B-6D1169E823E8}"/>
              </a:ext>
            </a:extLst>
          </p:cNvPr>
          <p:cNvSpPr txBox="1"/>
          <p:nvPr/>
        </p:nvSpPr>
        <p:spPr>
          <a:xfrm>
            <a:off x="4762529" y="1629598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/>
                </a:solidFill>
              </a:rPr>
              <a:t>Luan Silva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363D6E0-581A-4288-B00C-B943515537F3}"/>
              </a:ext>
            </a:extLst>
          </p:cNvPr>
          <p:cNvSpPr txBox="1"/>
          <p:nvPr/>
        </p:nvSpPr>
        <p:spPr>
          <a:xfrm>
            <a:off x="6017419" y="1626255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Rom Emanuel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6E92F76-C780-466B-842E-F6B0A0A32A31}"/>
              </a:ext>
            </a:extLst>
          </p:cNvPr>
          <p:cNvSpPr txBox="1"/>
          <p:nvPr/>
        </p:nvSpPr>
        <p:spPr>
          <a:xfrm>
            <a:off x="7276395" y="3989302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Diego Daniel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B5CCD26-38A2-4618-8374-9D9C417D2309}"/>
              </a:ext>
            </a:extLst>
          </p:cNvPr>
          <p:cNvSpPr txBox="1"/>
          <p:nvPr/>
        </p:nvSpPr>
        <p:spPr>
          <a:xfrm>
            <a:off x="3481052" y="1626255"/>
            <a:ext cx="1116000" cy="246221"/>
          </a:xfrm>
          <a:prstGeom prst="rect">
            <a:avLst/>
          </a:prstGeom>
          <a:solidFill>
            <a:srgbClr val="9AAE02"/>
          </a:solidFill>
          <a:ln w="12700">
            <a:solidFill>
              <a:srgbClr val="9AAE0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chemeClr val="bg1"/>
                </a:solidFill>
              </a:rPr>
              <a:t>Canais </a:t>
            </a:r>
            <a:r>
              <a:rPr lang="pt-BR" sz="1000" dirty="0" err="1">
                <a:solidFill>
                  <a:schemeClr val="bg1"/>
                </a:solidFill>
              </a:rPr>
              <a:t>Ops</a:t>
            </a:r>
            <a:r>
              <a:rPr lang="pt-BR" sz="1000" dirty="0">
                <a:solidFill>
                  <a:schemeClr val="bg1"/>
                </a:solidFill>
              </a:rPr>
              <a:t> Ser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5E282CC-D05B-42EB-9B59-6BE9BDD4280C}"/>
              </a:ext>
            </a:extLst>
          </p:cNvPr>
          <p:cNvSpPr txBox="1"/>
          <p:nvPr/>
        </p:nvSpPr>
        <p:spPr>
          <a:xfrm>
            <a:off x="4762529" y="2038188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Denise Santos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D58E762-DF53-420A-B882-91E676106BC3}"/>
              </a:ext>
            </a:extLst>
          </p:cNvPr>
          <p:cNvSpPr txBox="1"/>
          <p:nvPr/>
        </p:nvSpPr>
        <p:spPr>
          <a:xfrm>
            <a:off x="6017419" y="2034845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Jessica Nunes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FCF198D-A213-4A58-AE0F-4EE01B82FFD6}"/>
              </a:ext>
            </a:extLst>
          </p:cNvPr>
          <p:cNvSpPr txBox="1"/>
          <p:nvPr/>
        </p:nvSpPr>
        <p:spPr>
          <a:xfrm>
            <a:off x="3481052" y="2034845"/>
            <a:ext cx="1116000" cy="246221"/>
          </a:xfrm>
          <a:prstGeom prst="rect">
            <a:avLst/>
          </a:prstGeom>
          <a:solidFill>
            <a:srgbClr val="9AAE02"/>
          </a:solidFill>
          <a:ln w="12700">
            <a:solidFill>
              <a:srgbClr val="9AAE0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000" dirty="0" err="1">
                <a:solidFill>
                  <a:schemeClr val="bg1"/>
                </a:solidFill>
              </a:rPr>
              <a:t>Conq</a:t>
            </a:r>
            <a:r>
              <a:rPr lang="pt-BR" sz="1000" dirty="0">
                <a:solidFill>
                  <a:schemeClr val="bg1"/>
                </a:solidFill>
              </a:rPr>
              <a:t> </a:t>
            </a:r>
            <a:r>
              <a:rPr lang="pt-BR" sz="1000" dirty="0" err="1">
                <a:solidFill>
                  <a:schemeClr val="bg1"/>
                </a:solidFill>
              </a:rPr>
              <a:t>Ab</a:t>
            </a:r>
            <a:r>
              <a:rPr lang="pt-BR" sz="1000" dirty="0">
                <a:solidFill>
                  <a:schemeClr val="bg1"/>
                </a:solidFill>
              </a:rPr>
              <a:t> Conta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E9C698E-BA82-4AE0-9032-2C3B84368DF7}"/>
              </a:ext>
            </a:extLst>
          </p:cNvPr>
          <p:cNvSpPr txBox="1"/>
          <p:nvPr/>
        </p:nvSpPr>
        <p:spPr>
          <a:xfrm>
            <a:off x="7276395" y="6515637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Ricardo Alves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83B318C-3831-4F4F-A003-CE1D4157AC9A}"/>
              </a:ext>
            </a:extLst>
          </p:cNvPr>
          <p:cNvSpPr txBox="1"/>
          <p:nvPr/>
        </p:nvSpPr>
        <p:spPr>
          <a:xfrm>
            <a:off x="4762529" y="2644998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 err="1">
                <a:solidFill>
                  <a:schemeClr val="bg1"/>
                </a:solidFill>
              </a:rPr>
              <a:t>Julliet</a:t>
            </a:r>
            <a:r>
              <a:rPr lang="pt-BR" dirty="0">
                <a:solidFill>
                  <a:schemeClr val="bg1"/>
                </a:solidFill>
              </a:rPr>
              <a:t> Araujo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09F621E-1B3E-4DEF-99FD-6641C75953CD}"/>
              </a:ext>
            </a:extLst>
          </p:cNvPr>
          <p:cNvSpPr txBox="1"/>
          <p:nvPr/>
        </p:nvSpPr>
        <p:spPr>
          <a:xfrm>
            <a:off x="6034024" y="2658309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Gabriel Dias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228309AC-500E-42BA-9834-53AAEB39950A}"/>
              </a:ext>
            </a:extLst>
          </p:cNvPr>
          <p:cNvSpPr txBox="1"/>
          <p:nvPr/>
        </p:nvSpPr>
        <p:spPr>
          <a:xfrm>
            <a:off x="3497657" y="2658309"/>
            <a:ext cx="1116000" cy="246221"/>
          </a:xfrm>
          <a:prstGeom prst="rect">
            <a:avLst/>
          </a:prstGeom>
          <a:solidFill>
            <a:srgbClr val="9AAE02"/>
          </a:solidFill>
          <a:ln w="12700">
            <a:solidFill>
              <a:srgbClr val="9AAE0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000" dirty="0" err="1">
                <a:solidFill>
                  <a:schemeClr val="bg1"/>
                </a:solidFill>
              </a:rPr>
              <a:t>Cartoes</a:t>
            </a:r>
            <a:r>
              <a:rPr lang="pt-BR" sz="1000" dirty="0">
                <a:solidFill>
                  <a:schemeClr val="bg1"/>
                </a:solidFill>
              </a:rPr>
              <a:t> </a:t>
            </a:r>
            <a:r>
              <a:rPr lang="pt-BR" sz="1000" dirty="0" err="1">
                <a:solidFill>
                  <a:schemeClr val="bg1"/>
                </a:solidFill>
              </a:rPr>
              <a:t>Financ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EDBDFBE7-5995-4705-BA01-DB7831E84C14}"/>
              </a:ext>
            </a:extLst>
          </p:cNvPr>
          <p:cNvSpPr txBox="1"/>
          <p:nvPr/>
        </p:nvSpPr>
        <p:spPr>
          <a:xfrm>
            <a:off x="4762529" y="3062116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Guilherme Per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629ECBAF-B7A8-4A6B-9A27-5BC92054ECD3}"/>
              </a:ext>
            </a:extLst>
          </p:cNvPr>
          <p:cNvSpPr txBox="1"/>
          <p:nvPr/>
        </p:nvSpPr>
        <p:spPr>
          <a:xfrm>
            <a:off x="4786306" y="5343110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Jose Warlly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2012856E-EBCC-4C39-AE77-59ED9D3BFFEA}"/>
              </a:ext>
            </a:extLst>
          </p:cNvPr>
          <p:cNvSpPr txBox="1"/>
          <p:nvPr/>
        </p:nvSpPr>
        <p:spPr>
          <a:xfrm>
            <a:off x="6024545" y="5362326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Joao </a:t>
            </a:r>
            <a:r>
              <a:rPr lang="pt-BR" dirty="0" err="1">
                <a:solidFill>
                  <a:schemeClr val="bg1"/>
                </a:solidFill>
              </a:rPr>
              <a:t>Fernande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2142B3E4-CCB2-4132-A4DE-86FBDEF9F81B}"/>
              </a:ext>
            </a:extLst>
          </p:cNvPr>
          <p:cNvSpPr txBox="1"/>
          <p:nvPr/>
        </p:nvSpPr>
        <p:spPr>
          <a:xfrm>
            <a:off x="3509151" y="3050245"/>
            <a:ext cx="1116000" cy="246221"/>
          </a:xfrm>
          <a:prstGeom prst="rect">
            <a:avLst/>
          </a:prstGeom>
          <a:solidFill>
            <a:srgbClr val="9AAE02"/>
          </a:solidFill>
          <a:ln w="12700">
            <a:solidFill>
              <a:srgbClr val="9AAE0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000" dirty="0" err="1">
                <a:solidFill>
                  <a:schemeClr val="bg1"/>
                </a:solidFill>
              </a:rPr>
              <a:t>Seg</a:t>
            </a:r>
            <a:r>
              <a:rPr lang="pt-BR" sz="1000" dirty="0">
                <a:solidFill>
                  <a:schemeClr val="bg1"/>
                </a:solidFill>
              </a:rPr>
              <a:t> Cockpit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84B485F8-9B8D-4AFB-8A7D-0C3D988E6616}"/>
              </a:ext>
            </a:extLst>
          </p:cNvPr>
          <p:cNvSpPr txBox="1"/>
          <p:nvPr/>
        </p:nvSpPr>
        <p:spPr>
          <a:xfrm>
            <a:off x="4781025" y="3992645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Alexander </a:t>
            </a:r>
            <a:r>
              <a:rPr lang="pt-BR" dirty="0" err="1">
                <a:solidFill>
                  <a:schemeClr val="bg1"/>
                </a:solidFill>
              </a:rPr>
              <a:t>Bald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55690C4F-DC07-4DBE-806F-22E1A788939F}"/>
              </a:ext>
            </a:extLst>
          </p:cNvPr>
          <p:cNvSpPr txBox="1"/>
          <p:nvPr/>
        </p:nvSpPr>
        <p:spPr>
          <a:xfrm>
            <a:off x="6035915" y="3989302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Lincoln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F1F5AA60-BB20-4EE6-84C4-8B9FB6FDB8B1}"/>
              </a:ext>
            </a:extLst>
          </p:cNvPr>
          <p:cNvSpPr txBox="1"/>
          <p:nvPr/>
        </p:nvSpPr>
        <p:spPr>
          <a:xfrm>
            <a:off x="3499548" y="3989302"/>
            <a:ext cx="1116000" cy="246221"/>
          </a:xfrm>
          <a:prstGeom prst="rect">
            <a:avLst/>
          </a:prstGeom>
          <a:solidFill>
            <a:srgbClr val="9AAE02"/>
          </a:solidFill>
          <a:ln w="12700">
            <a:solidFill>
              <a:srgbClr val="9AAE0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chemeClr val="bg1"/>
                </a:solidFill>
              </a:rPr>
              <a:t>PJ </a:t>
            </a:r>
            <a:r>
              <a:rPr lang="pt-BR" sz="1000" dirty="0" err="1">
                <a:solidFill>
                  <a:schemeClr val="bg1"/>
                </a:solidFill>
              </a:rPr>
              <a:t>Ops</a:t>
            </a:r>
            <a:r>
              <a:rPr lang="pt-BR" sz="1000" dirty="0">
                <a:solidFill>
                  <a:schemeClr val="bg1"/>
                </a:solidFill>
              </a:rPr>
              <a:t> </a:t>
            </a:r>
            <a:r>
              <a:rPr lang="pt-BR" sz="1000" dirty="0" err="1">
                <a:solidFill>
                  <a:schemeClr val="bg1"/>
                </a:solidFill>
              </a:rPr>
              <a:t>VarAtac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624A0BCB-576C-4918-9256-6F652AD6DEF5}"/>
              </a:ext>
            </a:extLst>
          </p:cNvPr>
          <p:cNvSpPr txBox="1"/>
          <p:nvPr/>
        </p:nvSpPr>
        <p:spPr>
          <a:xfrm>
            <a:off x="4781025" y="4375068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Lucas </a:t>
            </a:r>
            <a:r>
              <a:rPr lang="pt-BR" dirty="0" err="1">
                <a:solidFill>
                  <a:schemeClr val="bg1"/>
                </a:solidFill>
              </a:rPr>
              <a:t>Nogueir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24AC43B9-0943-4182-9660-4EFCB2681E13}"/>
              </a:ext>
            </a:extLst>
          </p:cNvPr>
          <p:cNvSpPr txBox="1"/>
          <p:nvPr/>
        </p:nvSpPr>
        <p:spPr>
          <a:xfrm>
            <a:off x="6035915" y="4371725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Jefferson Pita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87E75872-617B-461E-A00D-B4AE1E51FD39}"/>
              </a:ext>
            </a:extLst>
          </p:cNvPr>
          <p:cNvSpPr txBox="1"/>
          <p:nvPr/>
        </p:nvSpPr>
        <p:spPr>
          <a:xfrm>
            <a:off x="3499548" y="4371725"/>
            <a:ext cx="1116000" cy="246221"/>
          </a:xfrm>
          <a:prstGeom prst="rect">
            <a:avLst/>
          </a:prstGeom>
          <a:solidFill>
            <a:srgbClr val="9AAE02"/>
          </a:solidFill>
          <a:ln w="12700">
            <a:solidFill>
              <a:srgbClr val="9AAE0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000" dirty="0" err="1">
                <a:solidFill>
                  <a:schemeClr val="bg1"/>
                </a:solidFill>
              </a:rPr>
              <a:t>Cartoes</a:t>
            </a:r>
            <a:r>
              <a:rPr lang="pt-BR" sz="1000" dirty="0">
                <a:solidFill>
                  <a:schemeClr val="bg1"/>
                </a:solidFill>
              </a:rPr>
              <a:t> </a:t>
            </a:r>
            <a:r>
              <a:rPr lang="pt-BR" sz="1000" dirty="0" err="1">
                <a:solidFill>
                  <a:schemeClr val="bg1"/>
                </a:solidFill>
              </a:rPr>
              <a:t>NovCli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A235678F-F7CC-4E5E-9AF4-4A452B78B912}"/>
              </a:ext>
            </a:extLst>
          </p:cNvPr>
          <p:cNvSpPr txBox="1"/>
          <p:nvPr/>
        </p:nvSpPr>
        <p:spPr>
          <a:xfrm>
            <a:off x="4769655" y="4757491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Flavio Teixeira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0CF0711B-4A2C-430E-B5A3-DE4020DF5213}"/>
              </a:ext>
            </a:extLst>
          </p:cNvPr>
          <p:cNvSpPr txBox="1"/>
          <p:nvPr/>
        </p:nvSpPr>
        <p:spPr>
          <a:xfrm>
            <a:off x="6034024" y="4754148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Pedro </a:t>
            </a:r>
            <a:r>
              <a:rPr lang="pt-BR" dirty="0" err="1">
                <a:solidFill>
                  <a:schemeClr val="bg1"/>
                </a:solidFill>
              </a:rPr>
              <a:t>Camarg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2015B6F0-D599-41E5-99A2-8DD5A0785A72}"/>
              </a:ext>
            </a:extLst>
          </p:cNvPr>
          <p:cNvSpPr txBox="1"/>
          <p:nvPr/>
        </p:nvSpPr>
        <p:spPr>
          <a:xfrm>
            <a:off x="7258248" y="4761864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Lucas </a:t>
            </a:r>
            <a:r>
              <a:rPr lang="pt-BR" dirty="0" err="1">
                <a:solidFill>
                  <a:schemeClr val="bg1"/>
                </a:solidFill>
              </a:rPr>
              <a:t>Trindad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39ECD01E-858C-4872-909A-EDB8BFCABF64}"/>
              </a:ext>
            </a:extLst>
          </p:cNvPr>
          <p:cNvSpPr txBox="1"/>
          <p:nvPr/>
        </p:nvSpPr>
        <p:spPr>
          <a:xfrm>
            <a:off x="3488178" y="4754148"/>
            <a:ext cx="1116000" cy="246221"/>
          </a:xfrm>
          <a:prstGeom prst="rect">
            <a:avLst/>
          </a:prstGeom>
          <a:solidFill>
            <a:srgbClr val="9AAE02"/>
          </a:solidFill>
          <a:ln w="12700">
            <a:solidFill>
              <a:srgbClr val="9AAE0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chemeClr val="bg1"/>
                </a:solidFill>
              </a:rPr>
              <a:t>PJ Fin dia a dia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99931D13-2C25-4C5D-B0DC-7989E4F527B5}"/>
              </a:ext>
            </a:extLst>
          </p:cNvPr>
          <p:cNvSpPr txBox="1"/>
          <p:nvPr/>
        </p:nvSpPr>
        <p:spPr>
          <a:xfrm>
            <a:off x="3495136" y="5322901"/>
            <a:ext cx="1116000" cy="246221"/>
          </a:xfrm>
          <a:prstGeom prst="rect">
            <a:avLst/>
          </a:prstGeom>
          <a:solidFill>
            <a:srgbClr val="9AAE02"/>
          </a:solidFill>
          <a:ln w="12700">
            <a:solidFill>
              <a:srgbClr val="9AAE0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000" dirty="0" err="1">
                <a:solidFill>
                  <a:schemeClr val="bg1"/>
                </a:solidFill>
              </a:rPr>
              <a:t>Platanf</a:t>
            </a:r>
            <a:r>
              <a:rPr lang="pt-BR" sz="1000" dirty="0">
                <a:solidFill>
                  <a:schemeClr val="bg1"/>
                </a:solidFill>
              </a:rPr>
              <a:t> </a:t>
            </a:r>
            <a:r>
              <a:rPr lang="pt-BR" sz="1000" dirty="0" err="1">
                <a:solidFill>
                  <a:schemeClr val="bg1"/>
                </a:solidFill>
              </a:rPr>
              <a:t>Fisica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ADA07F4C-7BC9-41F1-AF07-A58800D2099C}"/>
              </a:ext>
            </a:extLst>
          </p:cNvPr>
          <p:cNvSpPr txBox="1"/>
          <p:nvPr/>
        </p:nvSpPr>
        <p:spPr>
          <a:xfrm>
            <a:off x="7258248" y="5361115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Celso Luiz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C932FB13-158E-4921-9CFE-23596FE1EDBA}"/>
              </a:ext>
            </a:extLst>
          </p:cNvPr>
          <p:cNvSpPr txBox="1"/>
          <p:nvPr/>
        </p:nvSpPr>
        <p:spPr>
          <a:xfrm>
            <a:off x="3495136" y="6114309"/>
            <a:ext cx="1116000" cy="246221"/>
          </a:xfrm>
          <a:prstGeom prst="rect">
            <a:avLst/>
          </a:prstGeom>
          <a:solidFill>
            <a:srgbClr val="9AAE02"/>
          </a:solidFill>
          <a:ln w="12700">
            <a:solidFill>
              <a:srgbClr val="9AAE0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chemeClr val="bg1"/>
                </a:solidFill>
              </a:rPr>
              <a:t>Shadow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E8D1E3B5-452E-4560-B782-CCB1BDCD48C8}"/>
              </a:ext>
            </a:extLst>
          </p:cNvPr>
          <p:cNvSpPr txBox="1"/>
          <p:nvPr/>
        </p:nvSpPr>
        <p:spPr>
          <a:xfrm>
            <a:off x="3507441" y="3416133"/>
            <a:ext cx="1116000" cy="246221"/>
          </a:xfrm>
          <a:prstGeom prst="rect">
            <a:avLst/>
          </a:prstGeom>
          <a:solidFill>
            <a:srgbClr val="9AAE02"/>
          </a:solidFill>
          <a:ln w="12700">
            <a:solidFill>
              <a:srgbClr val="9AAE0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chemeClr val="bg1"/>
                </a:solidFill>
              </a:rPr>
              <a:t>PF </a:t>
            </a:r>
            <a:r>
              <a:rPr lang="pt-BR" sz="1000" dirty="0" err="1">
                <a:solidFill>
                  <a:schemeClr val="bg1"/>
                </a:solidFill>
              </a:rPr>
              <a:t>Prd</a:t>
            </a:r>
            <a:r>
              <a:rPr lang="pt-BR" sz="1000" dirty="0">
                <a:solidFill>
                  <a:schemeClr val="bg1"/>
                </a:solidFill>
              </a:rPr>
              <a:t> </a:t>
            </a:r>
            <a:r>
              <a:rPr lang="pt-BR" sz="1000" dirty="0" err="1">
                <a:solidFill>
                  <a:schemeClr val="bg1"/>
                </a:solidFill>
              </a:rPr>
              <a:t>Op</a:t>
            </a:r>
            <a:r>
              <a:rPr lang="pt-BR" sz="1000" dirty="0">
                <a:solidFill>
                  <a:schemeClr val="bg1"/>
                </a:solidFill>
              </a:rPr>
              <a:t> </a:t>
            </a:r>
            <a:r>
              <a:rPr lang="pt-BR" sz="1000" dirty="0" err="1">
                <a:solidFill>
                  <a:schemeClr val="bg1"/>
                </a:solidFill>
              </a:rPr>
              <a:t>Seg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16DF230D-7C0F-44FF-92E3-D47C77F74ABE}"/>
              </a:ext>
            </a:extLst>
          </p:cNvPr>
          <p:cNvSpPr txBox="1"/>
          <p:nvPr/>
        </p:nvSpPr>
        <p:spPr>
          <a:xfrm>
            <a:off x="6024545" y="3429001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Junio Souza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24A0B63A-CCA8-4C5E-8219-6F1DA1FBF1A7}"/>
              </a:ext>
            </a:extLst>
          </p:cNvPr>
          <p:cNvSpPr txBox="1"/>
          <p:nvPr/>
        </p:nvSpPr>
        <p:spPr>
          <a:xfrm>
            <a:off x="4781025" y="6515636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Ale Caranha</a:t>
            </a: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66E27798-4187-4D4B-934F-6B5A8A53D37D}"/>
              </a:ext>
            </a:extLst>
          </p:cNvPr>
          <p:cNvSpPr txBox="1"/>
          <p:nvPr/>
        </p:nvSpPr>
        <p:spPr>
          <a:xfrm>
            <a:off x="3503029" y="6477789"/>
            <a:ext cx="1116000" cy="246221"/>
          </a:xfrm>
          <a:prstGeom prst="rect">
            <a:avLst/>
          </a:prstGeom>
          <a:solidFill>
            <a:srgbClr val="9AAE02"/>
          </a:solidFill>
          <a:ln w="12700">
            <a:solidFill>
              <a:srgbClr val="9AAE0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chemeClr val="bg1"/>
                </a:solidFill>
              </a:rPr>
              <a:t>Apoio </a:t>
            </a:r>
            <a:r>
              <a:rPr lang="pt-BR" sz="1000" dirty="0" err="1">
                <a:solidFill>
                  <a:schemeClr val="bg1"/>
                </a:solidFill>
              </a:rPr>
              <a:t>Estrat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D324779A-98CF-4F66-950B-11EB10FFE04E}"/>
              </a:ext>
            </a:extLst>
          </p:cNvPr>
          <p:cNvSpPr txBox="1"/>
          <p:nvPr/>
        </p:nvSpPr>
        <p:spPr>
          <a:xfrm>
            <a:off x="6040982" y="6129535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Osvaldo Neto</a:t>
            </a:r>
          </a:p>
        </p:txBody>
      </p: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6B15F633-5569-49CD-896F-24681F4FC7A3}"/>
              </a:ext>
            </a:extLst>
          </p:cNvPr>
          <p:cNvSpPr txBox="1"/>
          <p:nvPr/>
        </p:nvSpPr>
        <p:spPr>
          <a:xfrm>
            <a:off x="3495136" y="5727038"/>
            <a:ext cx="1116000" cy="246221"/>
          </a:xfrm>
          <a:prstGeom prst="rect">
            <a:avLst/>
          </a:prstGeom>
          <a:solidFill>
            <a:srgbClr val="9AAE02"/>
          </a:solidFill>
          <a:ln w="12700">
            <a:solidFill>
              <a:srgbClr val="9AAE0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000" dirty="0" err="1">
                <a:solidFill>
                  <a:schemeClr val="bg1"/>
                </a:solidFill>
              </a:rPr>
              <a:t>Projetizados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55387067-DB2A-4C20-B988-E80F20F98DA1}"/>
              </a:ext>
            </a:extLst>
          </p:cNvPr>
          <p:cNvSpPr txBox="1"/>
          <p:nvPr/>
        </p:nvSpPr>
        <p:spPr>
          <a:xfrm>
            <a:off x="4769655" y="3427208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Raul</a:t>
            </a:r>
          </a:p>
        </p:txBody>
      </p:sp>
      <p:sp>
        <p:nvSpPr>
          <p:cNvPr id="86" name="CaixaDeTexto 85">
            <a:extLst>
              <a:ext uri="{FF2B5EF4-FFF2-40B4-BE49-F238E27FC236}">
                <a16:creationId xmlns:a16="http://schemas.microsoft.com/office/drawing/2014/main" id="{C3548B19-5621-4B5F-B230-E8204F920153}"/>
              </a:ext>
            </a:extLst>
          </p:cNvPr>
          <p:cNvSpPr txBox="1"/>
          <p:nvPr/>
        </p:nvSpPr>
        <p:spPr>
          <a:xfrm>
            <a:off x="2111963" y="5418318"/>
            <a:ext cx="1116000" cy="646331"/>
          </a:xfrm>
          <a:prstGeom prst="rect">
            <a:avLst/>
          </a:prstGeom>
          <a:solidFill>
            <a:srgbClr val="9AAE02"/>
          </a:solidFill>
          <a:ln w="38100">
            <a:solidFill>
              <a:srgbClr val="9AAE0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</a:rPr>
              <a:t>Thamyris Barbarino</a:t>
            </a:r>
          </a:p>
          <a:p>
            <a:pPr algn="ctr"/>
            <a:r>
              <a:rPr lang="pt-BR" sz="1200" dirty="0">
                <a:solidFill>
                  <a:schemeClr val="bg1"/>
                </a:solidFill>
              </a:rPr>
              <a:t>LTF</a:t>
            </a:r>
            <a:endParaRPr lang="pt-BR" sz="1100" dirty="0">
              <a:solidFill>
                <a:schemeClr val="bg1"/>
              </a:solidFill>
            </a:endParaRPr>
          </a:p>
        </p:txBody>
      </p: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D4B124A3-62CE-450F-BACB-ABDAAABA0FE0}"/>
              </a:ext>
            </a:extLst>
          </p:cNvPr>
          <p:cNvGrpSpPr/>
          <p:nvPr/>
        </p:nvGrpSpPr>
        <p:grpSpPr>
          <a:xfrm>
            <a:off x="1903836" y="95549"/>
            <a:ext cx="1537600" cy="1431181"/>
            <a:chOff x="6778832" y="1278762"/>
            <a:chExt cx="1537600" cy="1431181"/>
          </a:xfrm>
        </p:grpSpPr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24A666CA-572F-4839-A1C2-9B7AA5F3D569}"/>
                </a:ext>
              </a:extLst>
            </p:cNvPr>
            <p:cNvSpPr txBox="1"/>
            <p:nvPr/>
          </p:nvSpPr>
          <p:spPr>
            <a:xfrm>
              <a:off x="6778832" y="2271361"/>
              <a:ext cx="1537600" cy="438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Allan </a:t>
              </a:r>
              <a:r>
                <a:rPr lang="pt-BR" sz="12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Baldino</a:t>
              </a:r>
              <a:r>
                <a:rPr lang="pt-BR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Reis</a:t>
              </a:r>
            </a:p>
            <a:p>
              <a:pPr algn="ctr"/>
              <a:r>
                <a:rPr lang="pt-BR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Líder de Time/SK</a:t>
              </a:r>
            </a:p>
          </p:txBody>
        </p:sp>
        <p:sp>
          <p:nvSpPr>
            <p:cNvPr id="65" name="Elipse 64">
              <a:extLst>
                <a:ext uri="{FF2B5EF4-FFF2-40B4-BE49-F238E27FC236}">
                  <a16:creationId xmlns:a16="http://schemas.microsoft.com/office/drawing/2014/main" id="{2AB93EDD-170C-4520-9446-DF01BA1CE026}"/>
                </a:ext>
              </a:extLst>
            </p:cNvPr>
            <p:cNvSpPr/>
            <p:nvPr/>
          </p:nvSpPr>
          <p:spPr>
            <a:xfrm>
              <a:off x="6971706" y="1278762"/>
              <a:ext cx="1008000" cy="1008000"/>
            </a:xfrm>
            <a:prstGeom prst="ellipse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Lato"/>
              </a:endParaRPr>
            </a:p>
          </p:txBody>
        </p:sp>
      </p:grpSp>
      <p:pic>
        <p:nvPicPr>
          <p:cNvPr id="61" name="Imagem 60" descr="Logotipo&#10;&#10;Descrição gerada automaticamente">
            <a:extLst>
              <a:ext uri="{FF2B5EF4-FFF2-40B4-BE49-F238E27FC236}">
                <a16:creationId xmlns:a16="http://schemas.microsoft.com/office/drawing/2014/main" id="{06090FB5-741B-4B51-A29F-EDC03B1451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979" y="95549"/>
            <a:ext cx="2045052" cy="1208808"/>
          </a:xfrm>
          <a:prstGeom prst="rect">
            <a:avLst/>
          </a:prstGeom>
        </p:spPr>
      </p:pic>
      <p:sp>
        <p:nvSpPr>
          <p:cNvPr id="63" name="CaixaDeTexto 62">
            <a:extLst>
              <a:ext uri="{FF2B5EF4-FFF2-40B4-BE49-F238E27FC236}">
                <a16:creationId xmlns:a16="http://schemas.microsoft.com/office/drawing/2014/main" id="{A6499990-ECAC-41DB-A303-752C51CB7E16}"/>
              </a:ext>
            </a:extLst>
          </p:cNvPr>
          <p:cNvSpPr txBox="1"/>
          <p:nvPr/>
        </p:nvSpPr>
        <p:spPr>
          <a:xfrm>
            <a:off x="4781025" y="5747430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Denis Vespa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5EE4CE3B-B7D2-429B-B1B9-E7F45879F11D}"/>
              </a:ext>
            </a:extLst>
          </p:cNvPr>
          <p:cNvSpPr txBox="1"/>
          <p:nvPr/>
        </p:nvSpPr>
        <p:spPr>
          <a:xfrm>
            <a:off x="7251122" y="1626254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Enio Vieira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30DAC668-3586-479F-9B40-7F977C0CEBAE}"/>
              </a:ext>
            </a:extLst>
          </p:cNvPr>
          <p:cNvSpPr txBox="1"/>
          <p:nvPr/>
        </p:nvSpPr>
        <p:spPr>
          <a:xfrm>
            <a:off x="4781025" y="6142057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Mateus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CA29CEB0-863D-4010-89F7-3303BC6A3F3E}"/>
              </a:ext>
            </a:extLst>
          </p:cNvPr>
          <p:cNvSpPr txBox="1"/>
          <p:nvPr/>
        </p:nvSpPr>
        <p:spPr>
          <a:xfrm>
            <a:off x="7258248" y="3424280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Marcus </a:t>
            </a:r>
            <a:r>
              <a:rPr lang="pt-BR" dirty="0" err="1">
                <a:solidFill>
                  <a:schemeClr val="bg1"/>
                </a:solidFill>
              </a:rPr>
              <a:t>Vinicio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9698DF9D-0AE1-4994-AF28-EF376CFDE032}"/>
              </a:ext>
            </a:extLst>
          </p:cNvPr>
          <p:cNvSpPr txBox="1"/>
          <p:nvPr/>
        </p:nvSpPr>
        <p:spPr>
          <a:xfrm>
            <a:off x="6040982" y="6503566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Eduardo </a:t>
            </a:r>
            <a:r>
              <a:rPr lang="pt-BR" dirty="0" err="1">
                <a:solidFill>
                  <a:schemeClr val="bg1"/>
                </a:solidFill>
              </a:rPr>
              <a:t>Remp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17234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>
            <a:extLst>
              <a:ext uri="{FF2B5EF4-FFF2-40B4-BE49-F238E27FC236}">
                <a16:creationId xmlns:a16="http://schemas.microsoft.com/office/drawing/2014/main" id="{33606306-BB00-49E6-965E-B75BF6542280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0933676" y="234051"/>
            <a:ext cx="174772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3" name="Rectangle: Rounded Corners 5">
            <a:extLst>
              <a:ext uri="{FF2B5EF4-FFF2-40B4-BE49-F238E27FC236}">
                <a16:creationId xmlns:a16="http://schemas.microsoft.com/office/drawing/2014/main" id="{B6CDF3F9-B97A-4CA4-91D6-8C8692661D7F}"/>
              </a:ext>
            </a:extLst>
          </p:cNvPr>
          <p:cNvSpPr/>
          <p:nvPr/>
        </p:nvSpPr>
        <p:spPr>
          <a:xfrm rot="10800000" flipV="1">
            <a:off x="318564" y="1271367"/>
            <a:ext cx="620545" cy="464833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2700">
            <a:miter lim="400000"/>
          </a:ln>
        </p:spPr>
        <p:txBody>
          <a:bodyPr vert="vert270"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pt-BR" sz="1800" b="1" dirty="0">
                <a:solidFill>
                  <a:schemeClr val="bg1"/>
                </a:solidFill>
              </a:rPr>
              <a:t>ACIONISTAS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6E76462F-ED24-4DC6-A7EC-A77272C4E130}"/>
              </a:ext>
            </a:extLst>
          </p:cNvPr>
          <p:cNvSpPr/>
          <p:nvPr/>
        </p:nvSpPr>
        <p:spPr>
          <a:xfrm rot="10800000" flipV="1">
            <a:off x="11327259" y="1256769"/>
            <a:ext cx="620545" cy="4648338"/>
          </a:xfrm>
          <a:prstGeom prst="roundRect">
            <a:avLst>
              <a:gd name="adj" fmla="val 50000"/>
            </a:avLst>
          </a:prstGeom>
          <a:solidFill>
            <a:srgbClr val="E0BA22"/>
          </a:solidFill>
          <a:ln w="12700">
            <a:miter lim="400000"/>
          </a:ln>
        </p:spPr>
        <p:txBody>
          <a:bodyPr vert="vert270"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pt-BR" sz="1800" b="1" dirty="0">
                <a:solidFill>
                  <a:schemeClr val="bg1"/>
                </a:solidFill>
              </a:rPr>
              <a:t>CLIENTES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DA31740-DD38-4855-AA9A-618BA855993F}"/>
              </a:ext>
            </a:extLst>
          </p:cNvPr>
          <p:cNvSpPr txBox="1"/>
          <p:nvPr/>
        </p:nvSpPr>
        <p:spPr>
          <a:xfrm>
            <a:off x="2210288" y="1619837"/>
            <a:ext cx="1116000" cy="646331"/>
          </a:xfrm>
          <a:prstGeom prst="rect">
            <a:avLst/>
          </a:prstGeom>
          <a:solidFill>
            <a:srgbClr val="9AAE02"/>
          </a:solidFill>
          <a:ln w="38100">
            <a:solidFill>
              <a:srgbClr val="9AAE0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</a:rPr>
              <a:t>Leonardo Souza</a:t>
            </a:r>
          </a:p>
          <a:p>
            <a:pPr algn="ctr"/>
            <a:r>
              <a:rPr lang="pt-BR" sz="1200" dirty="0">
                <a:solidFill>
                  <a:schemeClr val="bg1"/>
                </a:solidFill>
              </a:rPr>
              <a:t>LTF</a:t>
            </a:r>
            <a:endParaRPr lang="pt-BR" sz="1100" dirty="0">
              <a:solidFill>
                <a:schemeClr val="bg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B4FF16A-89C7-42AA-B86D-D46E180E0A16}"/>
              </a:ext>
            </a:extLst>
          </p:cNvPr>
          <p:cNvSpPr txBox="1"/>
          <p:nvPr/>
        </p:nvSpPr>
        <p:spPr>
          <a:xfrm>
            <a:off x="2210288" y="2890939"/>
            <a:ext cx="1116000" cy="646331"/>
          </a:xfrm>
          <a:prstGeom prst="rect">
            <a:avLst/>
          </a:prstGeom>
          <a:solidFill>
            <a:srgbClr val="9AAE02"/>
          </a:solidFill>
          <a:ln w="38100">
            <a:solidFill>
              <a:srgbClr val="9AAE0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</a:rPr>
              <a:t>Lucas Galdino</a:t>
            </a:r>
          </a:p>
          <a:p>
            <a:pPr algn="ctr"/>
            <a:r>
              <a:rPr lang="pt-BR" sz="1200" dirty="0">
                <a:solidFill>
                  <a:schemeClr val="bg1"/>
                </a:solidFill>
              </a:rPr>
              <a:t>LTF</a:t>
            </a:r>
            <a:endParaRPr lang="pt-BR" sz="1100" dirty="0">
              <a:solidFill>
                <a:schemeClr val="bg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80F183A-BD32-460C-BC9A-B5308A0854CB}"/>
              </a:ext>
            </a:extLst>
          </p:cNvPr>
          <p:cNvSpPr txBox="1"/>
          <p:nvPr/>
        </p:nvSpPr>
        <p:spPr>
          <a:xfrm>
            <a:off x="2206274" y="4160654"/>
            <a:ext cx="1116000" cy="646331"/>
          </a:xfrm>
          <a:prstGeom prst="rect">
            <a:avLst/>
          </a:prstGeom>
          <a:solidFill>
            <a:srgbClr val="9AAE02"/>
          </a:solidFill>
          <a:ln w="38100">
            <a:solidFill>
              <a:srgbClr val="9AAE0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</a:rPr>
              <a:t>Marcelo Martins</a:t>
            </a:r>
          </a:p>
          <a:p>
            <a:pPr algn="ctr"/>
            <a:r>
              <a:rPr lang="pt-BR" sz="1200" dirty="0">
                <a:solidFill>
                  <a:schemeClr val="bg1"/>
                </a:solidFill>
              </a:rPr>
              <a:t>LTF</a:t>
            </a:r>
            <a:endParaRPr lang="pt-BR" sz="1100" dirty="0">
              <a:solidFill>
                <a:schemeClr val="bg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B6A80BB-1311-4536-BB5B-6D1169E823E8}"/>
              </a:ext>
            </a:extLst>
          </p:cNvPr>
          <p:cNvSpPr txBox="1"/>
          <p:nvPr/>
        </p:nvSpPr>
        <p:spPr>
          <a:xfrm>
            <a:off x="4800779" y="1613480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bg1"/>
                </a:solidFill>
              </a:rPr>
              <a:t>Jorge Oliveira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6E92F76-C780-466B-842E-F6B0A0A32A31}"/>
              </a:ext>
            </a:extLst>
          </p:cNvPr>
          <p:cNvSpPr txBox="1"/>
          <p:nvPr/>
        </p:nvSpPr>
        <p:spPr>
          <a:xfrm>
            <a:off x="7289372" y="1617853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Elias Pimenta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7F432C1-CA34-43CF-806F-28AC9B15EE8C}"/>
              </a:ext>
            </a:extLst>
          </p:cNvPr>
          <p:cNvSpPr txBox="1"/>
          <p:nvPr/>
        </p:nvSpPr>
        <p:spPr>
          <a:xfrm>
            <a:off x="8533011" y="1613480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 err="1">
                <a:solidFill>
                  <a:schemeClr val="bg1"/>
                </a:solidFill>
              </a:rPr>
              <a:t>Alexsander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Ch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B5CCD26-38A2-4618-8374-9D9C417D2309}"/>
              </a:ext>
            </a:extLst>
          </p:cNvPr>
          <p:cNvSpPr txBox="1"/>
          <p:nvPr/>
        </p:nvSpPr>
        <p:spPr>
          <a:xfrm>
            <a:off x="3516127" y="1608835"/>
            <a:ext cx="1116000" cy="246221"/>
          </a:xfrm>
          <a:prstGeom prst="rect">
            <a:avLst/>
          </a:prstGeom>
          <a:solidFill>
            <a:srgbClr val="9AAE02"/>
          </a:solidFill>
          <a:ln w="12700">
            <a:solidFill>
              <a:srgbClr val="9AAE0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chemeClr val="bg1"/>
                </a:solidFill>
              </a:rPr>
              <a:t>Concorcio5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D58E762-DF53-420A-B882-91E676106BC3}"/>
              </a:ext>
            </a:extLst>
          </p:cNvPr>
          <p:cNvSpPr txBox="1"/>
          <p:nvPr/>
        </p:nvSpPr>
        <p:spPr>
          <a:xfrm>
            <a:off x="6055669" y="2018727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 err="1">
                <a:solidFill>
                  <a:schemeClr val="bg1"/>
                </a:solidFill>
              </a:rPr>
              <a:t>Thi</a:t>
            </a:r>
            <a:r>
              <a:rPr lang="pt-BR" dirty="0">
                <a:solidFill>
                  <a:schemeClr val="bg1"/>
                </a:solidFill>
              </a:rPr>
              <a:t> Aparecido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D166C66-CCE6-4C3E-B460-405787E7E229}"/>
              </a:ext>
            </a:extLst>
          </p:cNvPr>
          <p:cNvSpPr txBox="1"/>
          <p:nvPr/>
        </p:nvSpPr>
        <p:spPr>
          <a:xfrm>
            <a:off x="7289372" y="2026443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Elivel Santos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85408DB-F6F0-4FD8-B98B-12D9C09CE178}"/>
              </a:ext>
            </a:extLst>
          </p:cNvPr>
          <p:cNvSpPr txBox="1"/>
          <p:nvPr/>
        </p:nvSpPr>
        <p:spPr>
          <a:xfrm>
            <a:off x="8533011" y="2022070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George Mota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83B318C-3831-4F4F-A003-CE1D4157AC9A}"/>
              </a:ext>
            </a:extLst>
          </p:cNvPr>
          <p:cNvSpPr txBox="1"/>
          <p:nvPr/>
        </p:nvSpPr>
        <p:spPr>
          <a:xfrm>
            <a:off x="4820273" y="2891675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Miguel Faria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09F621E-1B3E-4DEF-99FD-6641C75953CD}"/>
              </a:ext>
            </a:extLst>
          </p:cNvPr>
          <p:cNvSpPr txBox="1"/>
          <p:nvPr/>
        </p:nvSpPr>
        <p:spPr>
          <a:xfrm>
            <a:off x="6075163" y="2888332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Leo Fernandes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8F521722-2DB3-4D1B-A9CF-A320DAD93D0D}"/>
              </a:ext>
            </a:extLst>
          </p:cNvPr>
          <p:cNvSpPr txBox="1"/>
          <p:nvPr/>
        </p:nvSpPr>
        <p:spPr>
          <a:xfrm>
            <a:off x="7308866" y="2896048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 err="1">
                <a:solidFill>
                  <a:schemeClr val="bg1"/>
                </a:solidFill>
              </a:rPr>
              <a:t>Flavius</a:t>
            </a:r>
            <a:r>
              <a:rPr lang="pt-BR" dirty="0">
                <a:solidFill>
                  <a:schemeClr val="bg1"/>
                </a:solidFill>
              </a:rPr>
              <a:t> Gama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DD0BFCD-9BCB-49CC-B803-FA20835F2C78}"/>
              </a:ext>
            </a:extLst>
          </p:cNvPr>
          <p:cNvSpPr txBox="1"/>
          <p:nvPr/>
        </p:nvSpPr>
        <p:spPr>
          <a:xfrm>
            <a:off x="8552505" y="2891675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Daniel Silva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228309AC-500E-42BA-9834-53AAEB39950A}"/>
              </a:ext>
            </a:extLst>
          </p:cNvPr>
          <p:cNvSpPr txBox="1"/>
          <p:nvPr/>
        </p:nvSpPr>
        <p:spPr>
          <a:xfrm>
            <a:off x="3538796" y="2888332"/>
            <a:ext cx="1116000" cy="246221"/>
          </a:xfrm>
          <a:prstGeom prst="rect">
            <a:avLst/>
          </a:prstGeom>
          <a:solidFill>
            <a:srgbClr val="9AAE02"/>
          </a:solidFill>
          <a:ln w="12700">
            <a:solidFill>
              <a:srgbClr val="9AAE0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chemeClr val="bg1"/>
                </a:solidFill>
              </a:rPr>
              <a:t>Contas e Tarifas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9B995CD6-1730-4415-A924-003287090987}"/>
              </a:ext>
            </a:extLst>
          </p:cNvPr>
          <p:cNvSpPr txBox="1"/>
          <p:nvPr/>
        </p:nvSpPr>
        <p:spPr>
          <a:xfrm>
            <a:off x="4794605" y="2004167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Joao Maia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F1F5AA60-BB20-4EE6-84C4-8B9FB6FDB8B1}"/>
              </a:ext>
            </a:extLst>
          </p:cNvPr>
          <p:cNvSpPr txBox="1"/>
          <p:nvPr/>
        </p:nvSpPr>
        <p:spPr>
          <a:xfrm>
            <a:off x="3560213" y="4119632"/>
            <a:ext cx="1116000" cy="246221"/>
          </a:xfrm>
          <a:prstGeom prst="rect">
            <a:avLst/>
          </a:prstGeom>
          <a:solidFill>
            <a:srgbClr val="9AAE02"/>
          </a:solidFill>
          <a:ln w="12700">
            <a:solidFill>
              <a:srgbClr val="9AAE0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000" dirty="0" err="1">
                <a:solidFill>
                  <a:schemeClr val="bg1"/>
                </a:solidFill>
              </a:rPr>
              <a:t>Cartoes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624A0BCB-576C-4918-9256-6F652AD6DEF5}"/>
              </a:ext>
            </a:extLst>
          </p:cNvPr>
          <p:cNvSpPr txBox="1"/>
          <p:nvPr/>
        </p:nvSpPr>
        <p:spPr>
          <a:xfrm>
            <a:off x="4837278" y="4119632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Danillo Castro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24AC43B9-0943-4182-9660-4EFCB2681E13}"/>
              </a:ext>
            </a:extLst>
          </p:cNvPr>
          <p:cNvSpPr txBox="1"/>
          <p:nvPr/>
        </p:nvSpPr>
        <p:spPr>
          <a:xfrm>
            <a:off x="6092168" y="4116289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 err="1">
                <a:solidFill>
                  <a:schemeClr val="bg1"/>
                </a:solidFill>
              </a:rPr>
              <a:t>VictorFontoura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23D672D3-1EDC-4548-9F0E-570A04484E9F}"/>
              </a:ext>
            </a:extLst>
          </p:cNvPr>
          <p:cNvSpPr txBox="1"/>
          <p:nvPr/>
        </p:nvSpPr>
        <p:spPr>
          <a:xfrm>
            <a:off x="8634659" y="4989729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Jairo Braga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ADA07F4C-7BC9-41F1-AF07-A58800D2099C}"/>
              </a:ext>
            </a:extLst>
          </p:cNvPr>
          <p:cNvSpPr txBox="1"/>
          <p:nvPr/>
        </p:nvSpPr>
        <p:spPr>
          <a:xfrm>
            <a:off x="6044418" y="1617853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Oruam Motta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088BFA3E-B1E1-46FB-8E8C-FE80E44D695B}"/>
              </a:ext>
            </a:extLst>
          </p:cNvPr>
          <p:cNvSpPr txBox="1"/>
          <p:nvPr/>
        </p:nvSpPr>
        <p:spPr>
          <a:xfrm>
            <a:off x="4841041" y="4578034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Filipe Firmino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747B617D-EF7F-491E-BBD8-A2FB08144783}"/>
              </a:ext>
            </a:extLst>
          </p:cNvPr>
          <p:cNvSpPr txBox="1"/>
          <p:nvPr/>
        </p:nvSpPr>
        <p:spPr>
          <a:xfrm>
            <a:off x="4837278" y="4998299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Vini Leonel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129C5F98-8EBD-42F2-85FC-21A482BC209F}"/>
              </a:ext>
            </a:extLst>
          </p:cNvPr>
          <p:cNvSpPr txBox="1"/>
          <p:nvPr/>
        </p:nvSpPr>
        <p:spPr>
          <a:xfrm>
            <a:off x="3557485" y="4565639"/>
            <a:ext cx="1116000" cy="246221"/>
          </a:xfrm>
          <a:prstGeom prst="rect">
            <a:avLst/>
          </a:prstGeom>
          <a:solidFill>
            <a:srgbClr val="9AAE02"/>
          </a:solidFill>
          <a:ln w="12700">
            <a:solidFill>
              <a:srgbClr val="9AAE0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chemeClr val="bg1"/>
                </a:solidFill>
              </a:rPr>
              <a:t>Pagamentos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3F11F663-B82D-441D-A2C0-F23A0ACA48D4}"/>
              </a:ext>
            </a:extLst>
          </p:cNvPr>
          <p:cNvSpPr txBox="1"/>
          <p:nvPr/>
        </p:nvSpPr>
        <p:spPr>
          <a:xfrm>
            <a:off x="3538796" y="2009409"/>
            <a:ext cx="1116000" cy="246221"/>
          </a:xfrm>
          <a:prstGeom prst="rect">
            <a:avLst/>
          </a:prstGeom>
          <a:solidFill>
            <a:srgbClr val="9AAE02"/>
          </a:solidFill>
          <a:ln w="12700">
            <a:solidFill>
              <a:srgbClr val="9AAE0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chemeClr val="bg1"/>
                </a:solidFill>
              </a:rPr>
              <a:t>Concorcio19</a:t>
            </a:r>
            <a:endParaRPr lang="pt-BR" sz="900" dirty="0">
              <a:solidFill>
                <a:schemeClr val="bg1"/>
              </a:solidFill>
            </a:endParaRPr>
          </a:p>
        </p:txBody>
      </p: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5D23BD7C-3DA1-4C24-92C2-D5A306A78B83}"/>
              </a:ext>
            </a:extLst>
          </p:cNvPr>
          <p:cNvGrpSpPr/>
          <p:nvPr/>
        </p:nvGrpSpPr>
        <p:grpSpPr>
          <a:xfrm>
            <a:off x="1804838" y="89671"/>
            <a:ext cx="1747593" cy="1452989"/>
            <a:chOff x="6617006" y="4251388"/>
            <a:chExt cx="1747593" cy="1452989"/>
          </a:xfrm>
        </p:grpSpPr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1DF66296-2439-4C07-954F-3D68F5E0C4CE}"/>
                </a:ext>
              </a:extLst>
            </p:cNvPr>
            <p:cNvSpPr txBox="1"/>
            <p:nvPr/>
          </p:nvSpPr>
          <p:spPr>
            <a:xfrm>
              <a:off x="6617006" y="5265795"/>
              <a:ext cx="1747593" cy="438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Lucas Schoemberger</a:t>
              </a:r>
            </a:p>
            <a:p>
              <a:pPr algn="ctr"/>
              <a:r>
                <a:rPr lang="pt-BR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Líder de Time/SK</a:t>
              </a: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60508649-D5FA-40FC-A39A-E041853AE074}"/>
                </a:ext>
              </a:extLst>
            </p:cNvPr>
            <p:cNvSpPr/>
            <p:nvPr/>
          </p:nvSpPr>
          <p:spPr>
            <a:xfrm>
              <a:off x="6986802" y="4251388"/>
              <a:ext cx="1008000" cy="1008000"/>
            </a:xfrm>
            <a:prstGeom prst="ellipse">
              <a:avLst/>
            </a:prstGeom>
            <a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Lato"/>
              </a:endParaRPr>
            </a:p>
          </p:txBody>
        </p:sp>
      </p:grpSp>
      <p:pic>
        <p:nvPicPr>
          <p:cNvPr id="37" name="Imagem 36" descr="Logotipo&#10;&#10;Descrição gerada automaticamente">
            <a:extLst>
              <a:ext uri="{FF2B5EF4-FFF2-40B4-BE49-F238E27FC236}">
                <a16:creationId xmlns:a16="http://schemas.microsoft.com/office/drawing/2014/main" id="{30C5111B-AEEC-4131-B909-B3EA6FA934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6" y="37546"/>
            <a:ext cx="2045052" cy="1208808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C9FB301E-2859-420E-8F58-EE2C26890E7E}"/>
              </a:ext>
            </a:extLst>
          </p:cNvPr>
          <p:cNvSpPr txBox="1"/>
          <p:nvPr/>
        </p:nvSpPr>
        <p:spPr>
          <a:xfrm>
            <a:off x="3578305" y="5732748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Gracielle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893863BE-6368-4729-99D9-93765F2326B9}"/>
              </a:ext>
            </a:extLst>
          </p:cNvPr>
          <p:cNvSpPr txBox="1"/>
          <p:nvPr/>
        </p:nvSpPr>
        <p:spPr>
          <a:xfrm>
            <a:off x="9889549" y="4989729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 err="1">
                <a:solidFill>
                  <a:schemeClr val="bg1"/>
                </a:solidFill>
              </a:rPr>
              <a:t>Farley</a:t>
            </a:r>
            <a:r>
              <a:rPr lang="pt-BR" dirty="0">
                <a:solidFill>
                  <a:schemeClr val="bg1"/>
                </a:solidFill>
              </a:rPr>
              <a:t> Sousa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DB7FBD00-F554-4E3D-91D8-91826550FADD}"/>
              </a:ext>
            </a:extLst>
          </p:cNvPr>
          <p:cNvSpPr txBox="1"/>
          <p:nvPr/>
        </p:nvSpPr>
        <p:spPr>
          <a:xfrm>
            <a:off x="4824428" y="5732746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Jessica Mende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732CE6CF-A8BE-4F84-9780-7B0FAAB50715}"/>
              </a:ext>
            </a:extLst>
          </p:cNvPr>
          <p:cNvSpPr txBox="1"/>
          <p:nvPr/>
        </p:nvSpPr>
        <p:spPr>
          <a:xfrm>
            <a:off x="6092168" y="4989730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Murilo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1EE3FA4A-86B0-443E-9A13-93E3AAD3F0F0}"/>
              </a:ext>
            </a:extLst>
          </p:cNvPr>
          <p:cNvSpPr txBox="1"/>
          <p:nvPr/>
        </p:nvSpPr>
        <p:spPr>
          <a:xfrm>
            <a:off x="7379769" y="4998298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Maicon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3BE9603B-3BE3-45EE-8BFD-B3FD94FF06A8}"/>
              </a:ext>
            </a:extLst>
          </p:cNvPr>
          <p:cNvSpPr txBox="1"/>
          <p:nvPr/>
        </p:nvSpPr>
        <p:spPr>
          <a:xfrm>
            <a:off x="3557485" y="4998297"/>
            <a:ext cx="1116000" cy="246221"/>
          </a:xfrm>
          <a:prstGeom prst="rect">
            <a:avLst/>
          </a:prstGeom>
          <a:solidFill>
            <a:srgbClr val="9AAE02"/>
          </a:solidFill>
          <a:ln w="12700">
            <a:solidFill>
              <a:srgbClr val="9AAE0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chemeClr val="bg1"/>
                </a:solidFill>
              </a:rPr>
              <a:t>Relacionam Clie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9BFEBF74-19EC-4F31-9847-B694050A20AA}"/>
              </a:ext>
            </a:extLst>
          </p:cNvPr>
          <p:cNvSpPr txBox="1"/>
          <p:nvPr/>
        </p:nvSpPr>
        <p:spPr>
          <a:xfrm>
            <a:off x="2247601" y="5732747"/>
            <a:ext cx="1116000" cy="246221"/>
          </a:xfrm>
          <a:prstGeom prst="rect">
            <a:avLst/>
          </a:prstGeom>
          <a:solidFill>
            <a:srgbClr val="9AAE02"/>
          </a:solidFill>
          <a:ln w="12700">
            <a:solidFill>
              <a:srgbClr val="9AAE0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chemeClr val="bg1"/>
                </a:solidFill>
              </a:rPr>
              <a:t>Shadow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B0BAB2D7-26CA-4436-9E92-6345393D15CE}"/>
              </a:ext>
            </a:extLst>
          </p:cNvPr>
          <p:cNvSpPr txBox="1"/>
          <p:nvPr/>
        </p:nvSpPr>
        <p:spPr>
          <a:xfrm>
            <a:off x="7292308" y="5738181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Jonathan </a:t>
            </a:r>
            <a:r>
              <a:rPr lang="pt-BR" dirty="0" err="1">
                <a:solidFill>
                  <a:schemeClr val="bg1"/>
                </a:solidFill>
              </a:rPr>
              <a:t>Rodri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04615073-BBCE-4710-9434-D6982893761F}"/>
              </a:ext>
            </a:extLst>
          </p:cNvPr>
          <p:cNvSpPr txBox="1"/>
          <p:nvPr/>
        </p:nvSpPr>
        <p:spPr>
          <a:xfrm>
            <a:off x="6068315" y="5738182"/>
            <a:ext cx="1116000" cy="246221"/>
          </a:xfrm>
          <a:prstGeom prst="rect">
            <a:avLst/>
          </a:prstGeom>
          <a:solidFill>
            <a:srgbClr val="9AAE02"/>
          </a:solidFill>
          <a:ln w="38100">
            <a:solidFill>
              <a:srgbClr val="F69018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1000" b="1"/>
            </a:lvl1pPr>
          </a:lstStyle>
          <a:p>
            <a:r>
              <a:rPr lang="pt-BR" dirty="0">
                <a:solidFill>
                  <a:schemeClr val="bg1"/>
                </a:solidFill>
              </a:rPr>
              <a:t>Lucas Arcanjo</a:t>
            </a:r>
          </a:p>
        </p:txBody>
      </p:sp>
    </p:spTree>
    <p:extLst>
      <p:ext uri="{BB962C8B-B14F-4D97-AF65-F5344CB8AC3E}">
        <p14:creationId xmlns:p14="http://schemas.microsoft.com/office/powerpoint/2010/main" val="74961811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Box 9"/>
          <p:cNvSpPr txBox="1">
            <a:spLocks noGrp="1"/>
          </p:cNvSpPr>
          <p:nvPr>
            <p:ph type="sldNum" sz="quarter" idx="2"/>
          </p:nvPr>
        </p:nvSpPr>
        <p:spPr>
          <a:xfrm>
            <a:off x="10863044" y="234051"/>
            <a:ext cx="245404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48396CF8-BCF6-454F-B060-143B247772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296"/>
            <a:ext cx="2045052" cy="1208808"/>
          </a:xfrm>
          <a:prstGeom prst="rect">
            <a:avLst/>
          </a:prstGeom>
        </p:spPr>
      </p:pic>
      <p:grpSp>
        <p:nvGrpSpPr>
          <p:cNvPr id="24" name="Group 2">
            <a:extLst>
              <a:ext uri="{FF2B5EF4-FFF2-40B4-BE49-F238E27FC236}">
                <a16:creationId xmlns:a16="http://schemas.microsoft.com/office/drawing/2014/main" id="{556672D3-32B5-474F-BBE8-20130FFECC98}"/>
              </a:ext>
            </a:extLst>
          </p:cNvPr>
          <p:cNvGrpSpPr/>
          <p:nvPr/>
        </p:nvGrpSpPr>
        <p:grpSpPr>
          <a:xfrm>
            <a:off x="6605457" y="1445608"/>
            <a:ext cx="2125057" cy="682087"/>
            <a:chOff x="0" y="0"/>
            <a:chExt cx="2125056" cy="682085"/>
          </a:xfrm>
        </p:grpSpPr>
        <p:sp>
          <p:nvSpPr>
            <p:cNvPr id="25" name="Flowchart: Data 3">
              <a:extLst>
                <a:ext uri="{FF2B5EF4-FFF2-40B4-BE49-F238E27FC236}">
                  <a16:creationId xmlns:a16="http://schemas.microsoft.com/office/drawing/2014/main" id="{A873B2F2-6F52-4076-B74D-C678F63A2914}"/>
                </a:ext>
              </a:extLst>
            </p:cNvPr>
            <p:cNvSpPr/>
            <p:nvPr/>
          </p:nvSpPr>
          <p:spPr>
            <a:xfrm flipH="1">
              <a:off x="127443" y="7670"/>
              <a:ext cx="1997614" cy="407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4320" y="0"/>
                  </a:lnTo>
                  <a:lnTo>
                    <a:pt x="21600" y="0"/>
                  </a:lnTo>
                  <a:lnTo>
                    <a:pt x="1728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" name="Flowchart: Process 4">
              <a:extLst>
                <a:ext uri="{FF2B5EF4-FFF2-40B4-BE49-F238E27FC236}">
                  <a16:creationId xmlns:a16="http://schemas.microsoft.com/office/drawing/2014/main" id="{D3E1939F-B17C-45C5-B24B-B788F7EB7FD1}"/>
                </a:ext>
              </a:extLst>
            </p:cNvPr>
            <p:cNvSpPr/>
            <p:nvPr/>
          </p:nvSpPr>
          <p:spPr>
            <a:xfrm flipH="1">
              <a:off x="526028" y="409338"/>
              <a:ext cx="1599029" cy="267287"/>
            </a:xfrm>
            <a:prstGeom prst="rect">
              <a:avLst/>
            </a:prstGeom>
            <a:solidFill>
              <a:srgbClr val="C36D0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" name="Flowchart: Data 5">
              <a:extLst>
                <a:ext uri="{FF2B5EF4-FFF2-40B4-BE49-F238E27FC236}">
                  <a16:creationId xmlns:a16="http://schemas.microsoft.com/office/drawing/2014/main" id="{A202A970-8490-404B-9D57-C54AA7E918FD}"/>
                </a:ext>
              </a:extLst>
            </p:cNvPr>
            <p:cNvSpPr/>
            <p:nvPr/>
          </p:nvSpPr>
          <p:spPr>
            <a:xfrm rot="13576453" flipH="1">
              <a:off x="-49415" y="246433"/>
              <a:ext cx="762876" cy="1892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566"/>
                  </a:moveTo>
                  <a:lnTo>
                    <a:pt x="4664" y="1529"/>
                  </a:lnTo>
                  <a:lnTo>
                    <a:pt x="21600" y="0"/>
                  </a:lnTo>
                  <a:lnTo>
                    <a:pt x="16025" y="21600"/>
                  </a:lnTo>
                  <a:lnTo>
                    <a:pt x="0" y="20566"/>
                  </a:lnTo>
                  <a:close/>
                </a:path>
              </a:pathLst>
            </a:custGeom>
            <a:solidFill>
              <a:srgbClr val="FABC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6" name="Group 14">
            <a:extLst>
              <a:ext uri="{FF2B5EF4-FFF2-40B4-BE49-F238E27FC236}">
                <a16:creationId xmlns:a16="http://schemas.microsoft.com/office/drawing/2014/main" id="{D4D0501C-209D-45C3-BEAF-8B34A632E8F4}"/>
              </a:ext>
            </a:extLst>
          </p:cNvPr>
          <p:cNvGrpSpPr/>
          <p:nvPr/>
        </p:nvGrpSpPr>
        <p:grpSpPr>
          <a:xfrm>
            <a:off x="8509474" y="1440148"/>
            <a:ext cx="2125057" cy="682087"/>
            <a:chOff x="0" y="0"/>
            <a:chExt cx="2125056" cy="682085"/>
          </a:xfrm>
        </p:grpSpPr>
        <p:sp>
          <p:nvSpPr>
            <p:cNvPr id="37" name="Flowchart: Data 15">
              <a:extLst>
                <a:ext uri="{FF2B5EF4-FFF2-40B4-BE49-F238E27FC236}">
                  <a16:creationId xmlns:a16="http://schemas.microsoft.com/office/drawing/2014/main" id="{05A76B50-70FF-4D8A-99C3-D5D7C069B549}"/>
                </a:ext>
              </a:extLst>
            </p:cNvPr>
            <p:cNvSpPr/>
            <p:nvPr/>
          </p:nvSpPr>
          <p:spPr>
            <a:xfrm flipH="1">
              <a:off x="127443" y="7670"/>
              <a:ext cx="1997614" cy="407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4320" y="0"/>
                  </a:lnTo>
                  <a:lnTo>
                    <a:pt x="21600" y="0"/>
                  </a:lnTo>
                  <a:lnTo>
                    <a:pt x="17280" y="216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" name="Flowchart: Process 16">
              <a:extLst>
                <a:ext uri="{FF2B5EF4-FFF2-40B4-BE49-F238E27FC236}">
                  <a16:creationId xmlns:a16="http://schemas.microsoft.com/office/drawing/2014/main" id="{B59AB4D3-3549-492A-B808-9540F4DC0B12}"/>
                </a:ext>
              </a:extLst>
            </p:cNvPr>
            <p:cNvSpPr/>
            <p:nvPr/>
          </p:nvSpPr>
          <p:spPr>
            <a:xfrm flipH="1">
              <a:off x="526028" y="409338"/>
              <a:ext cx="1599029" cy="267287"/>
            </a:xfrm>
            <a:prstGeom prst="rect">
              <a:avLst/>
            </a:prstGeom>
            <a:solidFill>
              <a:srgbClr val="AD541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" name="Flowchart: Data 5">
              <a:extLst>
                <a:ext uri="{FF2B5EF4-FFF2-40B4-BE49-F238E27FC236}">
                  <a16:creationId xmlns:a16="http://schemas.microsoft.com/office/drawing/2014/main" id="{9049D0FC-6871-46D4-86F6-B5E3B5046850}"/>
                </a:ext>
              </a:extLst>
            </p:cNvPr>
            <p:cNvSpPr/>
            <p:nvPr/>
          </p:nvSpPr>
          <p:spPr>
            <a:xfrm rot="13576453" flipH="1">
              <a:off x="-49415" y="246433"/>
              <a:ext cx="762876" cy="1892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566"/>
                  </a:moveTo>
                  <a:lnTo>
                    <a:pt x="4664" y="1529"/>
                  </a:lnTo>
                  <a:lnTo>
                    <a:pt x="21600" y="0"/>
                  </a:lnTo>
                  <a:lnTo>
                    <a:pt x="16025" y="21600"/>
                  </a:lnTo>
                  <a:lnTo>
                    <a:pt x="0" y="20566"/>
                  </a:lnTo>
                  <a:close/>
                </a:path>
              </a:pathLst>
            </a:custGeom>
            <a:solidFill>
              <a:srgbClr val="F0A9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0" name="Group 18">
            <a:extLst>
              <a:ext uri="{FF2B5EF4-FFF2-40B4-BE49-F238E27FC236}">
                <a16:creationId xmlns:a16="http://schemas.microsoft.com/office/drawing/2014/main" id="{F93FF89F-1F3B-4BA3-A7D0-811B38651EE0}"/>
              </a:ext>
            </a:extLst>
          </p:cNvPr>
          <p:cNvGrpSpPr/>
          <p:nvPr/>
        </p:nvGrpSpPr>
        <p:grpSpPr>
          <a:xfrm>
            <a:off x="8509474" y="990415"/>
            <a:ext cx="2125057" cy="682087"/>
            <a:chOff x="0" y="0"/>
            <a:chExt cx="2125056" cy="682085"/>
          </a:xfrm>
        </p:grpSpPr>
        <p:sp>
          <p:nvSpPr>
            <p:cNvPr id="41" name="Flowchart: Data 19">
              <a:extLst>
                <a:ext uri="{FF2B5EF4-FFF2-40B4-BE49-F238E27FC236}">
                  <a16:creationId xmlns:a16="http://schemas.microsoft.com/office/drawing/2014/main" id="{C8F89C53-D44B-4BE2-8E96-9285F1979565}"/>
                </a:ext>
              </a:extLst>
            </p:cNvPr>
            <p:cNvSpPr/>
            <p:nvPr/>
          </p:nvSpPr>
          <p:spPr>
            <a:xfrm flipH="1">
              <a:off x="127443" y="7670"/>
              <a:ext cx="1997614" cy="407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4320" y="0"/>
                  </a:lnTo>
                  <a:lnTo>
                    <a:pt x="21600" y="0"/>
                  </a:lnTo>
                  <a:lnTo>
                    <a:pt x="17280" y="216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" name="Flowchart: Process 20">
              <a:extLst>
                <a:ext uri="{FF2B5EF4-FFF2-40B4-BE49-F238E27FC236}">
                  <a16:creationId xmlns:a16="http://schemas.microsoft.com/office/drawing/2014/main" id="{AF9B97A3-21E5-4268-90C5-0ABDCBD2F025}"/>
                </a:ext>
              </a:extLst>
            </p:cNvPr>
            <p:cNvSpPr/>
            <p:nvPr/>
          </p:nvSpPr>
          <p:spPr>
            <a:xfrm flipH="1">
              <a:off x="526028" y="409338"/>
              <a:ext cx="1599029" cy="267287"/>
            </a:xfrm>
            <a:prstGeom prst="rect">
              <a:avLst/>
            </a:prstGeom>
            <a:solidFill>
              <a:srgbClr val="AD541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" name="Flowchart: Data 5">
              <a:extLst>
                <a:ext uri="{FF2B5EF4-FFF2-40B4-BE49-F238E27FC236}">
                  <a16:creationId xmlns:a16="http://schemas.microsoft.com/office/drawing/2014/main" id="{EA2A6EE3-2AEA-4845-97D6-82C11FF03916}"/>
                </a:ext>
              </a:extLst>
            </p:cNvPr>
            <p:cNvSpPr/>
            <p:nvPr/>
          </p:nvSpPr>
          <p:spPr>
            <a:xfrm rot="13576453" flipH="1">
              <a:off x="-49415" y="246433"/>
              <a:ext cx="762876" cy="1892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566"/>
                  </a:moveTo>
                  <a:lnTo>
                    <a:pt x="4664" y="1529"/>
                  </a:lnTo>
                  <a:lnTo>
                    <a:pt x="21600" y="0"/>
                  </a:lnTo>
                  <a:lnTo>
                    <a:pt x="16025" y="21600"/>
                  </a:lnTo>
                  <a:lnTo>
                    <a:pt x="0" y="20566"/>
                  </a:lnTo>
                  <a:close/>
                </a:path>
              </a:pathLst>
            </a:custGeom>
            <a:solidFill>
              <a:srgbClr val="F0A97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8" name="Group 26">
            <a:extLst>
              <a:ext uri="{FF2B5EF4-FFF2-40B4-BE49-F238E27FC236}">
                <a16:creationId xmlns:a16="http://schemas.microsoft.com/office/drawing/2014/main" id="{D88AD0F4-F449-4A6A-9579-D6CBEAC7ADB4}"/>
              </a:ext>
            </a:extLst>
          </p:cNvPr>
          <p:cNvGrpSpPr/>
          <p:nvPr/>
        </p:nvGrpSpPr>
        <p:grpSpPr>
          <a:xfrm>
            <a:off x="6571332" y="5433137"/>
            <a:ext cx="2125057" cy="682087"/>
            <a:chOff x="0" y="0"/>
            <a:chExt cx="2125056" cy="682085"/>
          </a:xfrm>
        </p:grpSpPr>
        <p:sp>
          <p:nvSpPr>
            <p:cNvPr id="49" name="Flowchart: Data 27">
              <a:extLst>
                <a:ext uri="{FF2B5EF4-FFF2-40B4-BE49-F238E27FC236}">
                  <a16:creationId xmlns:a16="http://schemas.microsoft.com/office/drawing/2014/main" id="{5E8B721B-E7E9-4326-B02A-1A420161F2E4}"/>
                </a:ext>
              </a:extLst>
            </p:cNvPr>
            <p:cNvSpPr/>
            <p:nvPr/>
          </p:nvSpPr>
          <p:spPr>
            <a:xfrm flipH="1">
              <a:off x="127443" y="7670"/>
              <a:ext cx="1997614" cy="407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4320" y="0"/>
                  </a:lnTo>
                  <a:lnTo>
                    <a:pt x="21600" y="0"/>
                  </a:lnTo>
                  <a:lnTo>
                    <a:pt x="17280" y="2160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" name="Flowchart: Process 28">
              <a:extLst>
                <a:ext uri="{FF2B5EF4-FFF2-40B4-BE49-F238E27FC236}">
                  <a16:creationId xmlns:a16="http://schemas.microsoft.com/office/drawing/2014/main" id="{D4C766A9-1BE1-4C09-A2FB-07F79AC63D53}"/>
                </a:ext>
              </a:extLst>
            </p:cNvPr>
            <p:cNvSpPr/>
            <p:nvPr/>
          </p:nvSpPr>
          <p:spPr>
            <a:xfrm flipH="1">
              <a:off x="526028" y="409338"/>
              <a:ext cx="1599029" cy="267287"/>
            </a:xfrm>
            <a:prstGeom prst="rect">
              <a:avLst/>
            </a:prstGeom>
            <a:solidFill>
              <a:srgbClr val="A13C1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" name="Flowchart: Data 5">
              <a:extLst>
                <a:ext uri="{FF2B5EF4-FFF2-40B4-BE49-F238E27FC236}">
                  <a16:creationId xmlns:a16="http://schemas.microsoft.com/office/drawing/2014/main" id="{1342D290-ED19-43F3-A823-61136BF56566}"/>
                </a:ext>
              </a:extLst>
            </p:cNvPr>
            <p:cNvSpPr/>
            <p:nvPr/>
          </p:nvSpPr>
          <p:spPr>
            <a:xfrm rot="13576453" flipH="1">
              <a:off x="-49415" y="246433"/>
              <a:ext cx="762876" cy="1892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566"/>
                  </a:moveTo>
                  <a:lnTo>
                    <a:pt x="4664" y="1529"/>
                  </a:lnTo>
                  <a:lnTo>
                    <a:pt x="21600" y="0"/>
                  </a:lnTo>
                  <a:lnTo>
                    <a:pt x="16025" y="21600"/>
                  </a:lnTo>
                  <a:lnTo>
                    <a:pt x="0" y="20566"/>
                  </a:lnTo>
                  <a:close/>
                </a:path>
              </a:pathLst>
            </a:custGeom>
            <a:solidFill>
              <a:srgbClr val="EF93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52" name="Group 30">
            <a:extLst>
              <a:ext uri="{FF2B5EF4-FFF2-40B4-BE49-F238E27FC236}">
                <a16:creationId xmlns:a16="http://schemas.microsoft.com/office/drawing/2014/main" id="{5E44E551-4B45-480C-905E-1C33F95B50CA}"/>
              </a:ext>
            </a:extLst>
          </p:cNvPr>
          <p:cNvGrpSpPr/>
          <p:nvPr/>
        </p:nvGrpSpPr>
        <p:grpSpPr>
          <a:xfrm>
            <a:off x="6571332" y="4983404"/>
            <a:ext cx="2125057" cy="682087"/>
            <a:chOff x="0" y="0"/>
            <a:chExt cx="2125056" cy="682085"/>
          </a:xfrm>
        </p:grpSpPr>
        <p:sp>
          <p:nvSpPr>
            <p:cNvPr id="53" name="Flowchart: Data 31">
              <a:extLst>
                <a:ext uri="{FF2B5EF4-FFF2-40B4-BE49-F238E27FC236}">
                  <a16:creationId xmlns:a16="http://schemas.microsoft.com/office/drawing/2014/main" id="{CFA0A489-B63C-4561-8B9D-5904D72B38F4}"/>
                </a:ext>
              </a:extLst>
            </p:cNvPr>
            <p:cNvSpPr/>
            <p:nvPr/>
          </p:nvSpPr>
          <p:spPr>
            <a:xfrm flipH="1">
              <a:off x="127443" y="7670"/>
              <a:ext cx="1997614" cy="407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4320" y="0"/>
                  </a:lnTo>
                  <a:lnTo>
                    <a:pt x="21600" y="0"/>
                  </a:lnTo>
                  <a:lnTo>
                    <a:pt x="17280" y="2160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" name="Flowchart: Process 32">
              <a:extLst>
                <a:ext uri="{FF2B5EF4-FFF2-40B4-BE49-F238E27FC236}">
                  <a16:creationId xmlns:a16="http://schemas.microsoft.com/office/drawing/2014/main" id="{6679CB48-F5C8-4E20-982C-E16E60F25EE4}"/>
                </a:ext>
              </a:extLst>
            </p:cNvPr>
            <p:cNvSpPr/>
            <p:nvPr/>
          </p:nvSpPr>
          <p:spPr>
            <a:xfrm flipH="1">
              <a:off x="526028" y="409338"/>
              <a:ext cx="1599029" cy="267287"/>
            </a:xfrm>
            <a:prstGeom prst="rect">
              <a:avLst/>
            </a:prstGeom>
            <a:solidFill>
              <a:srgbClr val="A13C1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" name="Flowchart: Data 5">
              <a:extLst>
                <a:ext uri="{FF2B5EF4-FFF2-40B4-BE49-F238E27FC236}">
                  <a16:creationId xmlns:a16="http://schemas.microsoft.com/office/drawing/2014/main" id="{DEE69D6C-A91B-4EC1-92AF-33ACA8BA68F6}"/>
                </a:ext>
              </a:extLst>
            </p:cNvPr>
            <p:cNvSpPr/>
            <p:nvPr/>
          </p:nvSpPr>
          <p:spPr>
            <a:xfrm rot="13576453" flipH="1">
              <a:off x="-49415" y="246433"/>
              <a:ext cx="762876" cy="1892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566"/>
                  </a:moveTo>
                  <a:lnTo>
                    <a:pt x="4664" y="1529"/>
                  </a:lnTo>
                  <a:lnTo>
                    <a:pt x="21600" y="0"/>
                  </a:lnTo>
                  <a:lnTo>
                    <a:pt x="16025" y="21600"/>
                  </a:lnTo>
                  <a:lnTo>
                    <a:pt x="0" y="20566"/>
                  </a:lnTo>
                  <a:close/>
                </a:path>
              </a:pathLst>
            </a:custGeom>
            <a:solidFill>
              <a:srgbClr val="EF93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56" name="Group 34">
            <a:extLst>
              <a:ext uri="{FF2B5EF4-FFF2-40B4-BE49-F238E27FC236}">
                <a16:creationId xmlns:a16="http://schemas.microsoft.com/office/drawing/2014/main" id="{1A61DBDA-E9A7-45A4-A18C-80021857BA4E}"/>
              </a:ext>
            </a:extLst>
          </p:cNvPr>
          <p:cNvGrpSpPr/>
          <p:nvPr/>
        </p:nvGrpSpPr>
        <p:grpSpPr>
          <a:xfrm>
            <a:off x="6571332" y="4533671"/>
            <a:ext cx="2125057" cy="682087"/>
            <a:chOff x="0" y="0"/>
            <a:chExt cx="2125056" cy="682085"/>
          </a:xfrm>
        </p:grpSpPr>
        <p:sp>
          <p:nvSpPr>
            <p:cNvPr id="57" name="Flowchart: Data 35">
              <a:extLst>
                <a:ext uri="{FF2B5EF4-FFF2-40B4-BE49-F238E27FC236}">
                  <a16:creationId xmlns:a16="http://schemas.microsoft.com/office/drawing/2014/main" id="{31DAB6EB-403E-48C0-B14B-8682F5CBB6CE}"/>
                </a:ext>
              </a:extLst>
            </p:cNvPr>
            <p:cNvSpPr/>
            <p:nvPr/>
          </p:nvSpPr>
          <p:spPr>
            <a:xfrm flipH="1">
              <a:off x="127443" y="7670"/>
              <a:ext cx="1997614" cy="407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4320" y="0"/>
                  </a:lnTo>
                  <a:lnTo>
                    <a:pt x="21600" y="0"/>
                  </a:lnTo>
                  <a:lnTo>
                    <a:pt x="17280" y="2160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" name="Flowchart: Process 36">
              <a:extLst>
                <a:ext uri="{FF2B5EF4-FFF2-40B4-BE49-F238E27FC236}">
                  <a16:creationId xmlns:a16="http://schemas.microsoft.com/office/drawing/2014/main" id="{B9DC23BE-F9F9-4678-AEC1-EEDF99DDE70E}"/>
                </a:ext>
              </a:extLst>
            </p:cNvPr>
            <p:cNvSpPr/>
            <p:nvPr/>
          </p:nvSpPr>
          <p:spPr>
            <a:xfrm flipH="1">
              <a:off x="526028" y="409338"/>
              <a:ext cx="1599029" cy="267287"/>
            </a:xfrm>
            <a:prstGeom prst="rect">
              <a:avLst/>
            </a:prstGeom>
            <a:solidFill>
              <a:srgbClr val="A13C1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" name="Flowchart: Data 5">
              <a:extLst>
                <a:ext uri="{FF2B5EF4-FFF2-40B4-BE49-F238E27FC236}">
                  <a16:creationId xmlns:a16="http://schemas.microsoft.com/office/drawing/2014/main" id="{3A30D412-6FAB-4732-9945-FEA7001779A1}"/>
                </a:ext>
              </a:extLst>
            </p:cNvPr>
            <p:cNvSpPr/>
            <p:nvPr/>
          </p:nvSpPr>
          <p:spPr>
            <a:xfrm rot="13576453" flipH="1">
              <a:off x="-49415" y="246433"/>
              <a:ext cx="762876" cy="1892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566"/>
                  </a:moveTo>
                  <a:lnTo>
                    <a:pt x="4664" y="1529"/>
                  </a:lnTo>
                  <a:lnTo>
                    <a:pt x="21600" y="0"/>
                  </a:lnTo>
                  <a:lnTo>
                    <a:pt x="16025" y="21600"/>
                  </a:lnTo>
                  <a:lnTo>
                    <a:pt x="0" y="20566"/>
                  </a:lnTo>
                  <a:close/>
                </a:path>
              </a:pathLst>
            </a:custGeom>
            <a:solidFill>
              <a:srgbClr val="EF93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60" name="Group 38">
            <a:extLst>
              <a:ext uri="{FF2B5EF4-FFF2-40B4-BE49-F238E27FC236}">
                <a16:creationId xmlns:a16="http://schemas.microsoft.com/office/drawing/2014/main" id="{FF7AD263-EA28-42D2-859A-99BA011CB6E4}"/>
              </a:ext>
            </a:extLst>
          </p:cNvPr>
          <p:cNvGrpSpPr/>
          <p:nvPr/>
        </p:nvGrpSpPr>
        <p:grpSpPr>
          <a:xfrm>
            <a:off x="8548544" y="5495972"/>
            <a:ext cx="2125058" cy="682087"/>
            <a:chOff x="0" y="0"/>
            <a:chExt cx="2125056" cy="682085"/>
          </a:xfrm>
        </p:grpSpPr>
        <p:sp>
          <p:nvSpPr>
            <p:cNvPr id="61" name="Flowchart: Data 39">
              <a:extLst>
                <a:ext uri="{FF2B5EF4-FFF2-40B4-BE49-F238E27FC236}">
                  <a16:creationId xmlns:a16="http://schemas.microsoft.com/office/drawing/2014/main" id="{724AE83E-1ADA-48EC-B246-9474AE7C6CDA}"/>
                </a:ext>
              </a:extLst>
            </p:cNvPr>
            <p:cNvSpPr/>
            <p:nvPr/>
          </p:nvSpPr>
          <p:spPr>
            <a:xfrm flipH="1">
              <a:off x="127443" y="7670"/>
              <a:ext cx="1997614" cy="407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4320" y="0"/>
                  </a:lnTo>
                  <a:lnTo>
                    <a:pt x="21600" y="0"/>
                  </a:lnTo>
                  <a:lnTo>
                    <a:pt x="17280" y="216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" name="Flowchart: Process 40">
              <a:extLst>
                <a:ext uri="{FF2B5EF4-FFF2-40B4-BE49-F238E27FC236}">
                  <a16:creationId xmlns:a16="http://schemas.microsoft.com/office/drawing/2014/main" id="{D6132FDF-D3AE-4516-8B09-809A6BD7BF63}"/>
                </a:ext>
              </a:extLst>
            </p:cNvPr>
            <p:cNvSpPr/>
            <p:nvPr/>
          </p:nvSpPr>
          <p:spPr>
            <a:xfrm flipH="1">
              <a:off x="526028" y="409338"/>
              <a:ext cx="1599029" cy="267287"/>
            </a:xfrm>
            <a:prstGeom prst="rect">
              <a:avLst/>
            </a:prstGeom>
            <a:solidFill>
              <a:srgbClr val="95241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" name="Flowchart: Data 5">
              <a:extLst>
                <a:ext uri="{FF2B5EF4-FFF2-40B4-BE49-F238E27FC236}">
                  <a16:creationId xmlns:a16="http://schemas.microsoft.com/office/drawing/2014/main" id="{8D24375E-EA44-4AE7-9130-3CF27E811650}"/>
                </a:ext>
              </a:extLst>
            </p:cNvPr>
            <p:cNvSpPr/>
            <p:nvPr/>
          </p:nvSpPr>
          <p:spPr>
            <a:xfrm rot="13576453" flipH="1">
              <a:off x="-49415" y="246433"/>
              <a:ext cx="762876" cy="1892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566"/>
                  </a:moveTo>
                  <a:lnTo>
                    <a:pt x="4664" y="1529"/>
                  </a:lnTo>
                  <a:lnTo>
                    <a:pt x="21600" y="0"/>
                  </a:lnTo>
                  <a:lnTo>
                    <a:pt x="16025" y="21600"/>
                  </a:lnTo>
                  <a:lnTo>
                    <a:pt x="0" y="20566"/>
                  </a:lnTo>
                  <a:close/>
                </a:path>
              </a:pathLst>
            </a:custGeom>
            <a:solidFill>
              <a:srgbClr val="EC786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64" name="Group 42">
            <a:extLst>
              <a:ext uri="{FF2B5EF4-FFF2-40B4-BE49-F238E27FC236}">
                <a16:creationId xmlns:a16="http://schemas.microsoft.com/office/drawing/2014/main" id="{92BFD9DB-CFE5-4667-99F9-4D85B32868B3}"/>
              </a:ext>
            </a:extLst>
          </p:cNvPr>
          <p:cNvGrpSpPr/>
          <p:nvPr/>
        </p:nvGrpSpPr>
        <p:grpSpPr>
          <a:xfrm>
            <a:off x="8548544" y="5046239"/>
            <a:ext cx="2125058" cy="682087"/>
            <a:chOff x="0" y="0"/>
            <a:chExt cx="2125056" cy="682085"/>
          </a:xfrm>
        </p:grpSpPr>
        <p:sp>
          <p:nvSpPr>
            <p:cNvPr id="65" name="Flowchart: Data 43">
              <a:extLst>
                <a:ext uri="{FF2B5EF4-FFF2-40B4-BE49-F238E27FC236}">
                  <a16:creationId xmlns:a16="http://schemas.microsoft.com/office/drawing/2014/main" id="{038C4169-1651-49AC-A7CE-5D32CBF9E7C7}"/>
                </a:ext>
              </a:extLst>
            </p:cNvPr>
            <p:cNvSpPr/>
            <p:nvPr/>
          </p:nvSpPr>
          <p:spPr>
            <a:xfrm flipH="1">
              <a:off x="127443" y="7670"/>
              <a:ext cx="1997614" cy="407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4320" y="0"/>
                  </a:lnTo>
                  <a:lnTo>
                    <a:pt x="21600" y="0"/>
                  </a:lnTo>
                  <a:lnTo>
                    <a:pt x="17280" y="216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" name="Flowchart: Process 44">
              <a:extLst>
                <a:ext uri="{FF2B5EF4-FFF2-40B4-BE49-F238E27FC236}">
                  <a16:creationId xmlns:a16="http://schemas.microsoft.com/office/drawing/2014/main" id="{1D9F23D8-57EF-4474-929B-C0E009C58B47}"/>
                </a:ext>
              </a:extLst>
            </p:cNvPr>
            <p:cNvSpPr/>
            <p:nvPr/>
          </p:nvSpPr>
          <p:spPr>
            <a:xfrm flipH="1">
              <a:off x="526028" y="409338"/>
              <a:ext cx="1599029" cy="267287"/>
            </a:xfrm>
            <a:prstGeom prst="rect">
              <a:avLst/>
            </a:prstGeom>
            <a:solidFill>
              <a:srgbClr val="95241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" name="Flowchart: Data 5">
              <a:extLst>
                <a:ext uri="{FF2B5EF4-FFF2-40B4-BE49-F238E27FC236}">
                  <a16:creationId xmlns:a16="http://schemas.microsoft.com/office/drawing/2014/main" id="{05B26552-6B19-4EC3-9B90-14F6E538B9E2}"/>
                </a:ext>
              </a:extLst>
            </p:cNvPr>
            <p:cNvSpPr/>
            <p:nvPr/>
          </p:nvSpPr>
          <p:spPr>
            <a:xfrm rot="13576453" flipH="1">
              <a:off x="-49415" y="246433"/>
              <a:ext cx="762876" cy="1892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566"/>
                  </a:moveTo>
                  <a:lnTo>
                    <a:pt x="4664" y="1529"/>
                  </a:lnTo>
                  <a:lnTo>
                    <a:pt x="21600" y="0"/>
                  </a:lnTo>
                  <a:lnTo>
                    <a:pt x="16025" y="21600"/>
                  </a:lnTo>
                  <a:lnTo>
                    <a:pt x="0" y="20566"/>
                  </a:lnTo>
                  <a:close/>
                </a:path>
              </a:pathLst>
            </a:custGeom>
            <a:solidFill>
              <a:srgbClr val="EC786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68" name="Group 46">
            <a:extLst>
              <a:ext uri="{FF2B5EF4-FFF2-40B4-BE49-F238E27FC236}">
                <a16:creationId xmlns:a16="http://schemas.microsoft.com/office/drawing/2014/main" id="{5A5157AA-EDAD-4D0E-8173-D461382BCDA4}"/>
              </a:ext>
            </a:extLst>
          </p:cNvPr>
          <p:cNvGrpSpPr/>
          <p:nvPr/>
        </p:nvGrpSpPr>
        <p:grpSpPr>
          <a:xfrm>
            <a:off x="8548544" y="4596506"/>
            <a:ext cx="2125058" cy="682087"/>
            <a:chOff x="0" y="0"/>
            <a:chExt cx="2125056" cy="682085"/>
          </a:xfrm>
        </p:grpSpPr>
        <p:sp>
          <p:nvSpPr>
            <p:cNvPr id="69" name="Flowchart: Data 47">
              <a:extLst>
                <a:ext uri="{FF2B5EF4-FFF2-40B4-BE49-F238E27FC236}">
                  <a16:creationId xmlns:a16="http://schemas.microsoft.com/office/drawing/2014/main" id="{8844258E-83E1-4B1F-89CF-94F1EF3CD2A2}"/>
                </a:ext>
              </a:extLst>
            </p:cNvPr>
            <p:cNvSpPr/>
            <p:nvPr/>
          </p:nvSpPr>
          <p:spPr>
            <a:xfrm flipH="1">
              <a:off x="127443" y="7670"/>
              <a:ext cx="1997614" cy="407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4320" y="0"/>
                  </a:lnTo>
                  <a:lnTo>
                    <a:pt x="21600" y="0"/>
                  </a:lnTo>
                  <a:lnTo>
                    <a:pt x="17280" y="216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" name="Flowchart: Process 48">
              <a:extLst>
                <a:ext uri="{FF2B5EF4-FFF2-40B4-BE49-F238E27FC236}">
                  <a16:creationId xmlns:a16="http://schemas.microsoft.com/office/drawing/2014/main" id="{748094EB-E006-4E32-91C0-D98E44EECF22}"/>
                </a:ext>
              </a:extLst>
            </p:cNvPr>
            <p:cNvSpPr/>
            <p:nvPr/>
          </p:nvSpPr>
          <p:spPr>
            <a:xfrm flipH="1">
              <a:off x="526028" y="409338"/>
              <a:ext cx="1599029" cy="267287"/>
            </a:xfrm>
            <a:prstGeom prst="rect">
              <a:avLst/>
            </a:prstGeom>
            <a:solidFill>
              <a:srgbClr val="95241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" name="Flowchart: Data 5">
              <a:extLst>
                <a:ext uri="{FF2B5EF4-FFF2-40B4-BE49-F238E27FC236}">
                  <a16:creationId xmlns:a16="http://schemas.microsoft.com/office/drawing/2014/main" id="{69C6AA6E-543A-48F4-BCC8-46F5A6B7E216}"/>
                </a:ext>
              </a:extLst>
            </p:cNvPr>
            <p:cNvSpPr/>
            <p:nvPr/>
          </p:nvSpPr>
          <p:spPr>
            <a:xfrm rot="13576453" flipH="1">
              <a:off x="-49415" y="246433"/>
              <a:ext cx="762876" cy="1892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566"/>
                  </a:moveTo>
                  <a:lnTo>
                    <a:pt x="4664" y="1529"/>
                  </a:lnTo>
                  <a:lnTo>
                    <a:pt x="21600" y="0"/>
                  </a:lnTo>
                  <a:lnTo>
                    <a:pt x="16025" y="21600"/>
                  </a:lnTo>
                  <a:lnTo>
                    <a:pt x="0" y="20566"/>
                  </a:lnTo>
                  <a:close/>
                </a:path>
              </a:pathLst>
            </a:custGeom>
            <a:solidFill>
              <a:srgbClr val="EC786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84" name="Group 62">
            <a:extLst>
              <a:ext uri="{FF2B5EF4-FFF2-40B4-BE49-F238E27FC236}">
                <a16:creationId xmlns:a16="http://schemas.microsoft.com/office/drawing/2014/main" id="{0425F7DD-C515-4FFB-92BC-4EBF870530F1}"/>
              </a:ext>
            </a:extLst>
          </p:cNvPr>
          <p:cNvGrpSpPr/>
          <p:nvPr/>
        </p:nvGrpSpPr>
        <p:grpSpPr>
          <a:xfrm>
            <a:off x="8548544" y="4147606"/>
            <a:ext cx="2125058" cy="682087"/>
            <a:chOff x="0" y="0"/>
            <a:chExt cx="2125056" cy="682085"/>
          </a:xfrm>
        </p:grpSpPr>
        <p:sp>
          <p:nvSpPr>
            <p:cNvPr id="85" name="Flowchart: Data 63">
              <a:extLst>
                <a:ext uri="{FF2B5EF4-FFF2-40B4-BE49-F238E27FC236}">
                  <a16:creationId xmlns:a16="http://schemas.microsoft.com/office/drawing/2014/main" id="{E0127D82-02AF-4512-BFDE-B6140858B44E}"/>
                </a:ext>
              </a:extLst>
            </p:cNvPr>
            <p:cNvSpPr/>
            <p:nvPr/>
          </p:nvSpPr>
          <p:spPr>
            <a:xfrm flipH="1">
              <a:off x="127443" y="7670"/>
              <a:ext cx="1997614" cy="407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4320" y="0"/>
                  </a:lnTo>
                  <a:lnTo>
                    <a:pt x="21600" y="0"/>
                  </a:lnTo>
                  <a:lnTo>
                    <a:pt x="17280" y="216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" name="Flowchart: Process 64">
              <a:extLst>
                <a:ext uri="{FF2B5EF4-FFF2-40B4-BE49-F238E27FC236}">
                  <a16:creationId xmlns:a16="http://schemas.microsoft.com/office/drawing/2014/main" id="{64FAA0C8-2CD8-4FBF-AA52-B97C95D53F50}"/>
                </a:ext>
              </a:extLst>
            </p:cNvPr>
            <p:cNvSpPr/>
            <p:nvPr/>
          </p:nvSpPr>
          <p:spPr>
            <a:xfrm flipH="1">
              <a:off x="526028" y="409338"/>
              <a:ext cx="1599029" cy="267287"/>
            </a:xfrm>
            <a:prstGeom prst="rect">
              <a:avLst/>
            </a:prstGeom>
            <a:solidFill>
              <a:srgbClr val="95241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" name="Flowchart: Data 5">
              <a:extLst>
                <a:ext uri="{FF2B5EF4-FFF2-40B4-BE49-F238E27FC236}">
                  <a16:creationId xmlns:a16="http://schemas.microsoft.com/office/drawing/2014/main" id="{93A78B73-46D2-43A6-AF74-B3E910C1EC75}"/>
                </a:ext>
              </a:extLst>
            </p:cNvPr>
            <p:cNvSpPr/>
            <p:nvPr/>
          </p:nvSpPr>
          <p:spPr>
            <a:xfrm rot="13576453" flipH="1">
              <a:off x="-49415" y="246433"/>
              <a:ext cx="762876" cy="1892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566"/>
                  </a:moveTo>
                  <a:lnTo>
                    <a:pt x="4664" y="1529"/>
                  </a:lnTo>
                  <a:lnTo>
                    <a:pt x="21600" y="0"/>
                  </a:lnTo>
                  <a:lnTo>
                    <a:pt x="16025" y="21600"/>
                  </a:lnTo>
                  <a:lnTo>
                    <a:pt x="0" y="20566"/>
                  </a:lnTo>
                  <a:close/>
                </a:path>
              </a:pathLst>
            </a:custGeom>
            <a:solidFill>
              <a:srgbClr val="EC786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88" name="Group 66">
            <a:extLst>
              <a:ext uri="{FF2B5EF4-FFF2-40B4-BE49-F238E27FC236}">
                <a16:creationId xmlns:a16="http://schemas.microsoft.com/office/drawing/2014/main" id="{2A556303-43FB-459B-A209-3A7C51FA575B}"/>
              </a:ext>
            </a:extLst>
          </p:cNvPr>
          <p:cNvGrpSpPr/>
          <p:nvPr/>
        </p:nvGrpSpPr>
        <p:grpSpPr>
          <a:xfrm>
            <a:off x="8548544" y="3697873"/>
            <a:ext cx="2125058" cy="682087"/>
            <a:chOff x="0" y="0"/>
            <a:chExt cx="2125056" cy="682085"/>
          </a:xfrm>
        </p:grpSpPr>
        <p:sp>
          <p:nvSpPr>
            <p:cNvPr id="89" name="Flowchart: Data 67">
              <a:extLst>
                <a:ext uri="{FF2B5EF4-FFF2-40B4-BE49-F238E27FC236}">
                  <a16:creationId xmlns:a16="http://schemas.microsoft.com/office/drawing/2014/main" id="{1548C8D5-F848-4A50-8A10-33D97FD9EF81}"/>
                </a:ext>
              </a:extLst>
            </p:cNvPr>
            <p:cNvSpPr/>
            <p:nvPr/>
          </p:nvSpPr>
          <p:spPr>
            <a:xfrm flipH="1">
              <a:off x="127443" y="7670"/>
              <a:ext cx="1997614" cy="407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4320" y="0"/>
                  </a:lnTo>
                  <a:lnTo>
                    <a:pt x="21600" y="0"/>
                  </a:lnTo>
                  <a:lnTo>
                    <a:pt x="17280" y="216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" name="Flowchart: Process 68">
              <a:extLst>
                <a:ext uri="{FF2B5EF4-FFF2-40B4-BE49-F238E27FC236}">
                  <a16:creationId xmlns:a16="http://schemas.microsoft.com/office/drawing/2014/main" id="{960F8E41-EDD3-425C-857A-C2E64964436F}"/>
                </a:ext>
              </a:extLst>
            </p:cNvPr>
            <p:cNvSpPr/>
            <p:nvPr/>
          </p:nvSpPr>
          <p:spPr>
            <a:xfrm flipH="1">
              <a:off x="526028" y="409338"/>
              <a:ext cx="1599029" cy="267287"/>
            </a:xfrm>
            <a:prstGeom prst="rect">
              <a:avLst/>
            </a:prstGeom>
            <a:solidFill>
              <a:srgbClr val="95241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" name="Flowchart: Data 5">
              <a:extLst>
                <a:ext uri="{FF2B5EF4-FFF2-40B4-BE49-F238E27FC236}">
                  <a16:creationId xmlns:a16="http://schemas.microsoft.com/office/drawing/2014/main" id="{A6D25009-A947-4D51-AAC1-8A0EFC387AD1}"/>
                </a:ext>
              </a:extLst>
            </p:cNvPr>
            <p:cNvSpPr/>
            <p:nvPr/>
          </p:nvSpPr>
          <p:spPr>
            <a:xfrm rot="13576453" flipH="1">
              <a:off x="-49415" y="246433"/>
              <a:ext cx="762876" cy="1892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566"/>
                  </a:moveTo>
                  <a:lnTo>
                    <a:pt x="4664" y="1529"/>
                  </a:lnTo>
                  <a:lnTo>
                    <a:pt x="21600" y="0"/>
                  </a:lnTo>
                  <a:lnTo>
                    <a:pt x="16025" y="21600"/>
                  </a:lnTo>
                  <a:lnTo>
                    <a:pt x="0" y="20566"/>
                  </a:lnTo>
                  <a:close/>
                </a:path>
              </a:pathLst>
            </a:custGeom>
            <a:solidFill>
              <a:srgbClr val="EC786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2" name="Group 70">
            <a:extLst>
              <a:ext uri="{FF2B5EF4-FFF2-40B4-BE49-F238E27FC236}">
                <a16:creationId xmlns:a16="http://schemas.microsoft.com/office/drawing/2014/main" id="{D8DA7E2A-0DB2-4608-899D-08D7703A4110}"/>
              </a:ext>
            </a:extLst>
          </p:cNvPr>
          <p:cNvGrpSpPr/>
          <p:nvPr/>
        </p:nvGrpSpPr>
        <p:grpSpPr>
          <a:xfrm>
            <a:off x="8548544" y="3234455"/>
            <a:ext cx="2125058" cy="682087"/>
            <a:chOff x="0" y="0"/>
            <a:chExt cx="2125056" cy="682085"/>
          </a:xfrm>
        </p:grpSpPr>
        <p:sp>
          <p:nvSpPr>
            <p:cNvPr id="93" name="Flowchart: Data 71">
              <a:extLst>
                <a:ext uri="{FF2B5EF4-FFF2-40B4-BE49-F238E27FC236}">
                  <a16:creationId xmlns:a16="http://schemas.microsoft.com/office/drawing/2014/main" id="{762CC7A4-691A-4025-A5DD-F43AB81005BF}"/>
                </a:ext>
              </a:extLst>
            </p:cNvPr>
            <p:cNvSpPr/>
            <p:nvPr/>
          </p:nvSpPr>
          <p:spPr>
            <a:xfrm flipH="1">
              <a:off x="127443" y="7670"/>
              <a:ext cx="1997614" cy="407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4320" y="0"/>
                  </a:lnTo>
                  <a:lnTo>
                    <a:pt x="21600" y="0"/>
                  </a:lnTo>
                  <a:lnTo>
                    <a:pt x="17280" y="216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" name="Flowchart: Process 72">
              <a:extLst>
                <a:ext uri="{FF2B5EF4-FFF2-40B4-BE49-F238E27FC236}">
                  <a16:creationId xmlns:a16="http://schemas.microsoft.com/office/drawing/2014/main" id="{A7A24364-B377-4BFD-A3A2-EC61B05C0840}"/>
                </a:ext>
              </a:extLst>
            </p:cNvPr>
            <p:cNvSpPr/>
            <p:nvPr/>
          </p:nvSpPr>
          <p:spPr>
            <a:xfrm flipH="1">
              <a:off x="526028" y="409338"/>
              <a:ext cx="1599029" cy="267287"/>
            </a:xfrm>
            <a:prstGeom prst="rect">
              <a:avLst/>
            </a:prstGeom>
            <a:solidFill>
              <a:srgbClr val="95241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5" name="Flowchart: Data 5">
              <a:extLst>
                <a:ext uri="{FF2B5EF4-FFF2-40B4-BE49-F238E27FC236}">
                  <a16:creationId xmlns:a16="http://schemas.microsoft.com/office/drawing/2014/main" id="{37428AEA-4707-4EBE-BD12-14CD746539F4}"/>
                </a:ext>
              </a:extLst>
            </p:cNvPr>
            <p:cNvSpPr/>
            <p:nvPr/>
          </p:nvSpPr>
          <p:spPr>
            <a:xfrm rot="13576453" flipH="1">
              <a:off x="-49415" y="246433"/>
              <a:ext cx="762876" cy="1892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566"/>
                  </a:moveTo>
                  <a:lnTo>
                    <a:pt x="4664" y="1529"/>
                  </a:lnTo>
                  <a:lnTo>
                    <a:pt x="21600" y="0"/>
                  </a:lnTo>
                  <a:lnTo>
                    <a:pt x="16025" y="21600"/>
                  </a:lnTo>
                  <a:lnTo>
                    <a:pt x="0" y="20566"/>
                  </a:lnTo>
                  <a:close/>
                </a:path>
              </a:pathLst>
            </a:custGeom>
            <a:solidFill>
              <a:srgbClr val="EC786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96" name="TextBox 75">
            <a:extLst>
              <a:ext uri="{FF2B5EF4-FFF2-40B4-BE49-F238E27FC236}">
                <a16:creationId xmlns:a16="http://schemas.microsoft.com/office/drawing/2014/main" id="{39643D05-C31F-45DE-809F-0A63B52F5559}"/>
              </a:ext>
            </a:extLst>
          </p:cNvPr>
          <p:cNvSpPr txBox="1"/>
          <p:nvPr/>
        </p:nvSpPr>
        <p:spPr>
          <a:xfrm>
            <a:off x="6966265" y="875254"/>
            <a:ext cx="122084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pt-BR" dirty="0"/>
              <a:t>1 </a:t>
            </a:r>
            <a:r>
              <a:rPr lang="pt-BR" dirty="0" err="1"/>
              <a:t>squad</a:t>
            </a:r>
            <a:endParaRPr dirty="0"/>
          </a:p>
        </p:txBody>
      </p:sp>
      <p:sp>
        <p:nvSpPr>
          <p:cNvPr id="97" name="TextBox 76">
            <a:extLst>
              <a:ext uri="{FF2B5EF4-FFF2-40B4-BE49-F238E27FC236}">
                <a16:creationId xmlns:a16="http://schemas.microsoft.com/office/drawing/2014/main" id="{0A4177CF-E3B4-4F3D-94DD-6F45B6B78DE5}"/>
              </a:ext>
            </a:extLst>
          </p:cNvPr>
          <p:cNvSpPr txBox="1"/>
          <p:nvPr/>
        </p:nvSpPr>
        <p:spPr>
          <a:xfrm>
            <a:off x="8607863" y="432235"/>
            <a:ext cx="164403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pt-BR" dirty="0"/>
              <a:t>13 pessoas</a:t>
            </a:r>
            <a:endParaRPr dirty="0"/>
          </a:p>
        </p:txBody>
      </p:sp>
      <p:sp>
        <p:nvSpPr>
          <p:cNvPr id="98" name="TextBox 77">
            <a:extLst>
              <a:ext uri="{FF2B5EF4-FFF2-40B4-BE49-F238E27FC236}">
                <a16:creationId xmlns:a16="http://schemas.microsoft.com/office/drawing/2014/main" id="{BFA27E4C-B61C-4438-AC17-F8404252C54A}"/>
              </a:ext>
            </a:extLst>
          </p:cNvPr>
          <p:cNvSpPr txBox="1"/>
          <p:nvPr/>
        </p:nvSpPr>
        <p:spPr>
          <a:xfrm>
            <a:off x="6824765" y="4053041"/>
            <a:ext cx="139717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pt-BR" dirty="0"/>
              <a:t>30 </a:t>
            </a:r>
            <a:r>
              <a:rPr lang="pt-BR" dirty="0" err="1"/>
              <a:t>squad</a:t>
            </a:r>
            <a:endParaRPr dirty="0"/>
          </a:p>
        </p:txBody>
      </p:sp>
      <p:sp>
        <p:nvSpPr>
          <p:cNvPr id="99" name="TextBox 78">
            <a:extLst>
              <a:ext uri="{FF2B5EF4-FFF2-40B4-BE49-F238E27FC236}">
                <a16:creationId xmlns:a16="http://schemas.microsoft.com/office/drawing/2014/main" id="{909C7986-47E3-4ADE-9741-ACD7135DEA3D}"/>
              </a:ext>
            </a:extLst>
          </p:cNvPr>
          <p:cNvSpPr txBox="1"/>
          <p:nvPr/>
        </p:nvSpPr>
        <p:spPr>
          <a:xfrm>
            <a:off x="8578836" y="2742376"/>
            <a:ext cx="182036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pt-BR" dirty="0"/>
              <a:t>122 pessoas</a:t>
            </a:r>
            <a:endParaRPr dirty="0"/>
          </a:p>
        </p:txBody>
      </p:sp>
      <p:sp>
        <p:nvSpPr>
          <p:cNvPr id="100" name="TextBox 80">
            <a:extLst>
              <a:ext uri="{FF2B5EF4-FFF2-40B4-BE49-F238E27FC236}">
                <a16:creationId xmlns:a16="http://schemas.microsoft.com/office/drawing/2014/main" id="{3B637EFD-580F-4104-A171-35558742FD1D}"/>
              </a:ext>
            </a:extLst>
          </p:cNvPr>
          <p:cNvSpPr txBox="1"/>
          <p:nvPr/>
        </p:nvSpPr>
        <p:spPr>
          <a:xfrm>
            <a:off x="8173039" y="2148870"/>
            <a:ext cx="893833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600" b="1">
                <a:solidFill>
                  <a:srgbClr val="404040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2020/04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2" name="TextBox 82">
            <a:extLst>
              <a:ext uri="{FF2B5EF4-FFF2-40B4-BE49-F238E27FC236}">
                <a16:creationId xmlns:a16="http://schemas.microsoft.com/office/drawing/2014/main" id="{A3BCEE2C-2D4C-4363-89BB-36F65DBE2E37}"/>
              </a:ext>
            </a:extLst>
          </p:cNvPr>
          <p:cNvSpPr txBox="1"/>
          <p:nvPr/>
        </p:nvSpPr>
        <p:spPr>
          <a:xfrm>
            <a:off x="8418537" y="6286747"/>
            <a:ext cx="893833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600" b="1">
                <a:solidFill>
                  <a:srgbClr val="404040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2021/05</a:t>
            </a:r>
            <a:endParaRPr dirty="0">
              <a:solidFill>
                <a:schemeClr val="bg1"/>
              </a:solidFill>
            </a:endParaRPr>
          </a:p>
        </p:txBody>
      </p:sp>
      <p:graphicFrame>
        <p:nvGraphicFramePr>
          <p:cNvPr id="104" name="Gráfico de Pizza 2D">
            <a:extLst>
              <a:ext uri="{FF2B5EF4-FFF2-40B4-BE49-F238E27FC236}">
                <a16:creationId xmlns:a16="http://schemas.microsoft.com/office/drawing/2014/main" id="{00DA7456-DFA7-4A1E-9BCA-ED3ECE567F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0086965"/>
              </p:ext>
            </p:extLst>
          </p:nvPr>
        </p:nvGraphicFramePr>
        <p:xfrm>
          <a:off x="152050" y="1649953"/>
          <a:ext cx="5385096" cy="40477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5" name="TextBox 1">
            <a:extLst>
              <a:ext uri="{FF2B5EF4-FFF2-40B4-BE49-F238E27FC236}">
                <a16:creationId xmlns:a16="http://schemas.microsoft.com/office/drawing/2014/main" id="{149471A8-363F-4203-84D9-BB20BBEF9A99}"/>
              </a:ext>
            </a:extLst>
          </p:cNvPr>
          <p:cNvSpPr txBox="1"/>
          <p:nvPr/>
        </p:nvSpPr>
        <p:spPr>
          <a:xfrm>
            <a:off x="2113405" y="267993"/>
            <a:ext cx="4143120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000">
                <a:solidFill>
                  <a:srgbClr val="8C9900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pt-BR" dirty="0">
                <a:ln>
                  <a:solidFill>
                    <a:schemeClr val="tx1"/>
                  </a:solidFill>
                </a:ln>
              </a:rPr>
              <a:t>Evolução do Time</a:t>
            </a:r>
            <a:endParaRPr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0484100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7" grpId="0" animBg="1"/>
      <p:bldP spid="98" grpId="0" animBg="1"/>
      <p:bldP spid="99" grpId="0" animBg="1"/>
      <p:bldP spid="100" grpId="0" animBg="1"/>
      <p:bldP spid="102" grpId="0" animBg="1"/>
      <p:bldGraphic spid="104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>
            <a:extLst>
              <a:ext uri="{FF2B5EF4-FFF2-40B4-BE49-F238E27FC236}">
                <a16:creationId xmlns:a16="http://schemas.microsoft.com/office/drawing/2014/main" id="{33606306-BB00-49E6-965E-B75BF6542280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0933676" y="234051"/>
            <a:ext cx="174772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7A459BD6-9065-4400-BE3A-F92EF2ED8DA5}"/>
              </a:ext>
            </a:extLst>
          </p:cNvPr>
          <p:cNvSpPr/>
          <p:nvPr/>
        </p:nvSpPr>
        <p:spPr>
          <a:xfrm rot="5400000" flipV="1">
            <a:off x="1706845" y="99904"/>
            <a:ext cx="723810" cy="3846376"/>
          </a:xfrm>
          <a:prstGeom prst="roundRect">
            <a:avLst>
              <a:gd name="adj" fmla="val 50000"/>
            </a:avLst>
          </a:prstGeom>
          <a:solidFill>
            <a:srgbClr val="F69018"/>
          </a:solidFill>
          <a:ln w="12700">
            <a:miter lim="400000"/>
          </a:ln>
        </p:spPr>
        <p:txBody>
          <a:bodyPr vert="vert"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pt-BR" b="1" dirty="0" err="1"/>
              <a:t>Godfather</a:t>
            </a:r>
            <a:endParaRPr b="1" dirty="0"/>
          </a:p>
        </p:txBody>
      </p:sp>
      <p:sp>
        <p:nvSpPr>
          <p:cNvPr id="9" name="Rectangle: Rounded Corners 4">
            <a:extLst>
              <a:ext uri="{FF2B5EF4-FFF2-40B4-BE49-F238E27FC236}">
                <a16:creationId xmlns:a16="http://schemas.microsoft.com/office/drawing/2014/main" id="{CF9F0B4F-9F1D-48BC-9093-945F994B142C}"/>
              </a:ext>
            </a:extLst>
          </p:cNvPr>
          <p:cNvSpPr/>
          <p:nvPr/>
        </p:nvSpPr>
        <p:spPr>
          <a:xfrm rot="5400000" flipV="1">
            <a:off x="1706845" y="1143907"/>
            <a:ext cx="723810" cy="3846376"/>
          </a:xfrm>
          <a:prstGeom prst="roundRect">
            <a:avLst>
              <a:gd name="adj" fmla="val 50000"/>
            </a:avLst>
          </a:prstGeom>
          <a:solidFill>
            <a:srgbClr val="E67018"/>
          </a:solidFill>
          <a:ln w="12700">
            <a:miter lim="400000"/>
          </a:ln>
        </p:spPr>
        <p:txBody>
          <a:bodyPr vert="vert"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pt-BR" b="1" dirty="0"/>
              <a:t>Mentoria Interna</a:t>
            </a:r>
            <a:endParaRPr b="1" dirty="0"/>
          </a:p>
        </p:txBody>
      </p:sp>
      <p:sp>
        <p:nvSpPr>
          <p:cNvPr id="10" name="Rectangle: Rounded Corners 4">
            <a:extLst>
              <a:ext uri="{FF2B5EF4-FFF2-40B4-BE49-F238E27FC236}">
                <a16:creationId xmlns:a16="http://schemas.microsoft.com/office/drawing/2014/main" id="{BD3BCDBE-8804-4FF4-95F5-6766803D2B11}"/>
              </a:ext>
            </a:extLst>
          </p:cNvPr>
          <p:cNvSpPr/>
          <p:nvPr/>
        </p:nvSpPr>
        <p:spPr>
          <a:xfrm rot="5400000" flipV="1">
            <a:off x="1706845" y="2187910"/>
            <a:ext cx="723810" cy="3846376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>
            <a:miter lim="400000"/>
          </a:ln>
        </p:spPr>
        <p:txBody>
          <a:bodyPr vert="vert"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pt-BR" b="1" dirty="0"/>
              <a:t>Shadow</a:t>
            </a:r>
            <a:endParaRPr b="1" dirty="0"/>
          </a:p>
        </p:txBody>
      </p:sp>
      <p:sp>
        <p:nvSpPr>
          <p:cNvPr id="11" name="Rectangle: Rounded Corners 4">
            <a:extLst>
              <a:ext uri="{FF2B5EF4-FFF2-40B4-BE49-F238E27FC236}">
                <a16:creationId xmlns:a16="http://schemas.microsoft.com/office/drawing/2014/main" id="{4FA5534A-024C-4DBA-A700-616D9C920299}"/>
              </a:ext>
            </a:extLst>
          </p:cNvPr>
          <p:cNvSpPr/>
          <p:nvPr/>
        </p:nvSpPr>
        <p:spPr>
          <a:xfrm rot="5400000" flipV="1">
            <a:off x="1727880" y="3231913"/>
            <a:ext cx="723810" cy="3846376"/>
          </a:xfrm>
          <a:prstGeom prst="roundRect">
            <a:avLst>
              <a:gd name="adj" fmla="val 50000"/>
            </a:avLst>
          </a:prstGeom>
          <a:solidFill>
            <a:srgbClr val="C63018"/>
          </a:solidFill>
          <a:ln w="12700">
            <a:miter lim="400000"/>
          </a:ln>
        </p:spPr>
        <p:txBody>
          <a:bodyPr vert="vert"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pt-BR" b="1" dirty="0"/>
              <a:t>Ensino/Formação</a:t>
            </a:r>
            <a:endParaRPr b="1" dirty="0"/>
          </a:p>
        </p:txBody>
      </p:sp>
      <p:pic>
        <p:nvPicPr>
          <p:cNvPr id="12" name="Imagem 11" descr="Logotipo&#10;&#10;Descrição gerada automaticamente">
            <a:extLst>
              <a:ext uri="{FF2B5EF4-FFF2-40B4-BE49-F238E27FC236}">
                <a16:creationId xmlns:a16="http://schemas.microsoft.com/office/drawing/2014/main" id="{DC1AB420-6B1C-416E-8F19-7D2861CFD1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296"/>
            <a:ext cx="2045052" cy="1208808"/>
          </a:xfrm>
          <a:prstGeom prst="rect">
            <a:avLst/>
          </a:prstGeom>
        </p:spPr>
      </p:pic>
      <p:sp>
        <p:nvSpPr>
          <p:cNvPr id="13" name="Marcador de texto 3">
            <a:extLst>
              <a:ext uri="{FF2B5EF4-FFF2-40B4-BE49-F238E27FC236}">
                <a16:creationId xmlns:a16="http://schemas.microsoft.com/office/drawing/2014/main" id="{B02A02DF-7629-4826-9050-37B26767390C}"/>
              </a:ext>
            </a:extLst>
          </p:cNvPr>
          <p:cNvSpPr txBox="1">
            <a:spLocks/>
          </p:cNvSpPr>
          <p:nvPr/>
        </p:nvSpPr>
        <p:spPr>
          <a:xfrm>
            <a:off x="4316512" y="1764218"/>
            <a:ext cx="7502948" cy="755909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Lato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Lato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Lato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Lato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Lato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Lato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Lato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Lato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Lato"/>
              </a:defRPr>
            </a:lvl9pPr>
          </a:lstStyle>
          <a:p>
            <a:pPr marL="0" indent="0" hangingPunct="1">
              <a:buNone/>
            </a:pPr>
            <a:r>
              <a:rPr lang="pt-BR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15 dias de acompanhamento por um desenvolvedor ou líder, direcionando quem está chegando no time em relação aos processos da </a:t>
            </a:r>
            <a:r>
              <a:rPr lang="pt-BR" sz="16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everis</a:t>
            </a:r>
            <a:r>
              <a:rPr lang="pt-BR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e do cliente.</a:t>
            </a:r>
            <a:endParaRPr lang="pt-BR" sz="14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Marcador de texto 5">
            <a:extLst>
              <a:ext uri="{FF2B5EF4-FFF2-40B4-BE49-F238E27FC236}">
                <a16:creationId xmlns:a16="http://schemas.microsoft.com/office/drawing/2014/main" id="{D8930DBE-2FDC-4CC5-8BAA-BA2362965BAC}"/>
              </a:ext>
            </a:extLst>
          </p:cNvPr>
          <p:cNvSpPr txBox="1">
            <a:spLocks/>
          </p:cNvSpPr>
          <p:nvPr/>
        </p:nvSpPr>
        <p:spPr>
          <a:xfrm>
            <a:off x="4316512" y="2705190"/>
            <a:ext cx="7502947" cy="1013307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Lato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Lato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Lato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Lato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Lato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Lato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Lato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Lato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Lato"/>
              </a:defRPr>
            </a:lvl9pPr>
          </a:lstStyle>
          <a:p>
            <a:pPr marL="0" indent="0" hangingPunct="1">
              <a:buNone/>
            </a:pPr>
            <a:r>
              <a:rPr lang="pt-BR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Acompanhamento individual de 3 a 6 meses para alavancar a evolução técnica de pessoas do time que queiram esse apoio e de pessoas que os lideres identificarem a necessidade da mentoria</a:t>
            </a:r>
            <a:r>
              <a:rPr lang="es-E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hangingPunct="1"/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15" name="Marcador de texto 7">
            <a:extLst>
              <a:ext uri="{FF2B5EF4-FFF2-40B4-BE49-F238E27FC236}">
                <a16:creationId xmlns:a16="http://schemas.microsoft.com/office/drawing/2014/main" id="{DABBDC6E-1ACF-4CF1-900A-4A25A66EE2A4}"/>
              </a:ext>
            </a:extLst>
          </p:cNvPr>
          <p:cNvSpPr txBox="1">
            <a:spLocks/>
          </p:cNvSpPr>
          <p:nvPr/>
        </p:nvSpPr>
        <p:spPr>
          <a:xfrm>
            <a:off x="4316513" y="3879539"/>
            <a:ext cx="7502946" cy="85894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Lato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Lato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Lato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Lato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Lato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Lato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Lato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Lato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Lato"/>
              </a:defRPr>
            </a:lvl9pPr>
          </a:lstStyle>
          <a:p>
            <a:pPr marL="0" indent="0" hangingPunct="1">
              <a:buNone/>
            </a:pPr>
            <a:r>
              <a:rPr lang="pt-BR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Preparação para os desafios da alocação no cliente, visando diminuir o impacto pela inexperiência técnica ou dos processos do cliente.</a:t>
            </a:r>
          </a:p>
        </p:txBody>
      </p:sp>
      <p:sp>
        <p:nvSpPr>
          <p:cNvPr id="16" name="Marcador de texto 9">
            <a:extLst>
              <a:ext uri="{FF2B5EF4-FFF2-40B4-BE49-F238E27FC236}">
                <a16:creationId xmlns:a16="http://schemas.microsoft.com/office/drawing/2014/main" id="{0079DEE5-F2D9-4085-BB73-8F619B71789E}"/>
              </a:ext>
            </a:extLst>
          </p:cNvPr>
          <p:cNvSpPr txBox="1">
            <a:spLocks/>
          </p:cNvSpPr>
          <p:nvPr/>
        </p:nvSpPr>
        <p:spPr>
          <a:xfrm>
            <a:off x="4316512" y="4899521"/>
            <a:ext cx="7502946" cy="858939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Lato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Lato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Lato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Lato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Lato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Lato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Lato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Lato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Lato"/>
              </a:defRPr>
            </a:lvl9pPr>
          </a:lstStyle>
          <a:p>
            <a:pPr marL="0" indent="0" hangingPunct="1">
              <a:buNone/>
            </a:pPr>
            <a:r>
              <a:rPr lang="pt-BR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Fomentação a melhora técnica do time em relação a eventuais gaps mapeados pela liderança ou em preparação para novas tendências tecnológicas do cliente.</a:t>
            </a:r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B4C98AF9-B05D-47AC-BC35-EB33C706460F}"/>
              </a:ext>
            </a:extLst>
          </p:cNvPr>
          <p:cNvSpPr txBox="1"/>
          <p:nvPr/>
        </p:nvSpPr>
        <p:spPr>
          <a:xfrm>
            <a:off x="2089785" y="271202"/>
            <a:ext cx="5276443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000">
                <a:solidFill>
                  <a:srgbClr val="8C9900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pt-BR" dirty="0">
                <a:ln>
                  <a:solidFill>
                    <a:schemeClr val="tx1"/>
                  </a:solidFill>
                </a:ln>
              </a:rPr>
              <a:t>Pilares de Sustentação</a:t>
            </a:r>
            <a:endParaRPr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61333907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extBox 9"/>
          <p:cNvSpPr txBox="1">
            <a:spLocks noGrp="1"/>
          </p:cNvSpPr>
          <p:nvPr>
            <p:ph type="sldNum" sz="quarter" idx="2"/>
          </p:nvPr>
        </p:nvSpPr>
        <p:spPr>
          <a:xfrm>
            <a:off x="10863044" y="234051"/>
            <a:ext cx="245404" cy="243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328" name="antigo.jpg"/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26" b="23726"/>
          <a:stretch/>
        </p:blipFill>
        <p:spPr>
          <a:xfrm>
            <a:off x="4895868" y="1451306"/>
            <a:ext cx="6858062" cy="5407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1" h="21556" extrusionOk="0">
                <a:moveTo>
                  <a:pt x="2114" y="3"/>
                </a:moveTo>
                <a:cubicBezTo>
                  <a:pt x="1828" y="18"/>
                  <a:pt x="1539" y="106"/>
                  <a:pt x="1263" y="273"/>
                </a:cubicBezTo>
                <a:cubicBezTo>
                  <a:pt x="161" y="944"/>
                  <a:pt x="-309" y="2636"/>
                  <a:pt x="213" y="4051"/>
                </a:cubicBezTo>
                <a:lnTo>
                  <a:pt x="6672" y="21551"/>
                </a:lnTo>
                <a:lnTo>
                  <a:pt x="10105" y="21551"/>
                </a:lnTo>
                <a:lnTo>
                  <a:pt x="10107" y="21556"/>
                </a:lnTo>
                <a:lnTo>
                  <a:pt x="21291" y="21556"/>
                </a:lnTo>
                <a:lnTo>
                  <a:pt x="15044" y="4628"/>
                </a:lnTo>
                <a:cubicBezTo>
                  <a:pt x="14148" y="2200"/>
                  <a:pt x="12229" y="816"/>
                  <a:pt x="10261" y="923"/>
                </a:cubicBezTo>
                <a:cubicBezTo>
                  <a:pt x="9605" y="959"/>
                  <a:pt x="8944" y="1160"/>
                  <a:pt x="8313" y="1544"/>
                </a:cubicBezTo>
                <a:cubicBezTo>
                  <a:pt x="7052" y="2311"/>
                  <a:pt x="6153" y="3662"/>
                  <a:pt x="5718" y="5226"/>
                </a:cubicBezTo>
                <a:lnTo>
                  <a:pt x="5647" y="5527"/>
                </a:lnTo>
                <a:lnTo>
                  <a:pt x="4205" y="1621"/>
                </a:lnTo>
                <a:cubicBezTo>
                  <a:pt x="3814" y="560"/>
                  <a:pt x="2974" y="-44"/>
                  <a:pt x="2114" y="3"/>
                </a:cubicBezTo>
                <a:close/>
              </a:path>
            </a:pathLst>
          </a:custGeom>
        </p:spPr>
      </p:pic>
      <p:sp>
        <p:nvSpPr>
          <p:cNvPr id="329" name="Freeform: Shape 3"/>
          <p:cNvSpPr/>
          <p:nvPr/>
        </p:nvSpPr>
        <p:spPr>
          <a:xfrm rot="20078822">
            <a:off x="9328742" y="-605343"/>
            <a:ext cx="1422932" cy="6244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596" y="21407"/>
                </a:moveTo>
                <a:cubicBezTo>
                  <a:pt x="7888" y="21531"/>
                  <a:pt x="9309" y="21600"/>
                  <a:pt x="10800" y="21600"/>
                </a:cubicBezTo>
                <a:lnTo>
                  <a:pt x="10800" y="21600"/>
                </a:lnTo>
                <a:cubicBezTo>
                  <a:pt x="16765" y="21600"/>
                  <a:pt x="21600" y="20498"/>
                  <a:pt x="21600" y="19139"/>
                </a:cubicBezTo>
                <a:lnTo>
                  <a:pt x="21600" y="2332"/>
                </a:lnTo>
                <a:lnTo>
                  <a:pt x="0" y="0"/>
                </a:lnTo>
                <a:lnTo>
                  <a:pt x="0" y="19139"/>
                </a:lnTo>
                <a:cubicBezTo>
                  <a:pt x="0" y="20158"/>
                  <a:pt x="2720" y="21033"/>
                  <a:pt x="6596" y="21407"/>
                </a:cubicBezTo>
                <a:close/>
              </a:path>
            </a:pathLst>
          </a:custGeom>
          <a:solidFill>
            <a:schemeClr val="accent1">
              <a:alpha val="7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0" name="TextBox 7"/>
          <p:cNvSpPr txBox="1"/>
          <p:nvPr/>
        </p:nvSpPr>
        <p:spPr>
          <a:xfrm rot="3863192">
            <a:off x="8667907" y="2161625"/>
            <a:ext cx="2750110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pt-BR" dirty="0" err="1"/>
              <a:t>Godfather</a:t>
            </a:r>
            <a:endParaRPr dirty="0"/>
          </a:p>
        </p:txBody>
      </p:sp>
      <p:sp>
        <p:nvSpPr>
          <p:cNvPr id="334" name="Freeform: Shape 11"/>
          <p:cNvSpPr/>
          <p:nvPr/>
        </p:nvSpPr>
        <p:spPr>
          <a:xfrm rot="20078822">
            <a:off x="4825060" y="-258305"/>
            <a:ext cx="607179" cy="2664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596" y="21407"/>
                </a:moveTo>
                <a:cubicBezTo>
                  <a:pt x="7888" y="21531"/>
                  <a:pt x="9309" y="21600"/>
                  <a:pt x="10800" y="21600"/>
                </a:cubicBezTo>
                <a:lnTo>
                  <a:pt x="10800" y="21600"/>
                </a:lnTo>
                <a:cubicBezTo>
                  <a:pt x="16765" y="21600"/>
                  <a:pt x="21600" y="20498"/>
                  <a:pt x="21600" y="19139"/>
                </a:cubicBezTo>
                <a:lnTo>
                  <a:pt x="21600" y="2332"/>
                </a:lnTo>
                <a:lnTo>
                  <a:pt x="0" y="0"/>
                </a:lnTo>
                <a:lnTo>
                  <a:pt x="0" y="19139"/>
                </a:lnTo>
                <a:cubicBezTo>
                  <a:pt x="0" y="20158"/>
                  <a:pt x="2720" y="21033"/>
                  <a:pt x="6596" y="21407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Espaço Reservado para Texto 2">
            <a:extLst>
              <a:ext uri="{FF2B5EF4-FFF2-40B4-BE49-F238E27FC236}">
                <a16:creationId xmlns:a16="http://schemas.microsoft.com/office/drawing/2014/main" id="{BE305925-F717-45EF-B325-A48FE4316F7D}"/>
              </a:ext>
            </a:extLst>
          </p:cNvPr>
          <p:cNvSpPr txBox="1">
            <a:spLocks/>
          </p:cNvSpPr>
          <p:nvPr/>
        </p:nvSpPr>
        <p:spPr>
          <a:xfrm>
            <a:off x="280727" y="2165575"/>
            <a:ext cx="4951112" cy="3988118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Lato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Lato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Lato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Lato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Lato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Lato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Lato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Lato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Lato"/>
              </a:defRPr>
            </a:lvl9pPr>
          </a:lstStyle>
          <a:p>
            <a:pPr marL="0" indent="0" hangingPunct="1">
              <a:buNone/>
            </a:pPr>
            <a:r>
              <a:rPr lang="pt-BR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    Processo:</a:t>
            </a:r>
          </a:p>
          <a:p>
            <a:pPr marL="285750" indent="-285750" hangingPunct="1">
              <a:buFont typeface="Arial" panose="020B0604020202020204" pitchFamily="34" charset="0"/>
              <a:buChar char="•"/>
            </a:pPr>
            <a:r>
              <a:rPr lang="pt-BR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15 dias de acompanhamento pelo padrinho;</a:t>
            </a:r>
          </a:p>
          <a:p>
            <a:pPr marL="285750" indent="-285750" hangingPunct="1">
              <a:buFont typeface="Arial" panose="020B0604020202020204" pitchFamily="34" charset="0"/>
              <a:buChar char="•"/>
            </a:pPr>
            <a:r>
              <a:rPr lang="pt-BR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Grupos de até 6 pessoas;</a:t>
            </a:r>
          </a:p>
          <a:p>
            <a:pPr marL="0" indent="0" hangingPunct="1">
              <a:buNone/>
            </a:pPr>
            <a:r>
              <a:rPr lang="pt-BR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     Estrutura:</a:t>
            </a:r>
          </a:p>
          <a:p>
            <a:pPr marL="285750" indent="-285750" hangingPunct="1">
              <a:buFont typeface="Arial" panose="020B0604020202020204" pitchFamily="34" charset="0"/>
              <a:buChar char="•"/>
            </a:pPr>
            <a:r>
              <a:rPr lang="pt-BR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Apresentação geral;</a:t>
            </a:r>
          </a:p>
          <a:p>
            <a:pPr marL="285750" indent="-285750" hangingPunct="1">
              <a:buFont typeface="Arial" panose="020B0604020202020204" pitchFamily="34" charset="0"/>
              <a:buChar char="•"/>
            </a:pPr>
            <a:r>
              <a:rPr lang="pt-BR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Reunião de acompanhamento semanal;</a:t>
            </a:r>
          </a:p>
          <a:p>
            <a:pPr marL="285750" indent="-285750" hangingPunct="1">
              <a:buFont typeface="Arial" panose="020B0604020202020204" pitchFamily="34" charset="0"/>
              <a:buChar char="•"/>
            </a:pPr>
            <a:r>
              <a:rPr lang="pt-BR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Validação de entendimento com checklist; </a:t>
            </a:r>
          </a:p>
          <a:p>
            <a:pPr hangingPunct="1"/>
            <a:endParaRPr lang="pt-BR" sz="14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hangingPunct="1"/>
            <a:r>
              <a:rPr lang="pt-BR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Conteúdo </a:t>
            </a:r>
            <a:r>
              <a:rPr lang="pt-BR" sz="1400" b="1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everis</a:t>
            </a:r>
            <a:r>
              <a:rPr lang="pt-BR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pt-BR" sz="14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knowler</a:t>
            </a:r>
            <a:r>
              <a:rPr lang="pt-BR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, Portal RH, Benefícios, Time Labor, </a:t>
            </a:r>
            <a:r>
              <a:rPr lang="pt-BR" sz="14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everisWay</a:t>
            </a:r>
            <a:r>
              <a:rPr lang="pt-BR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pt-BR" sz="14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ehcos</a:t>
            </a:r>
            <a:r>
              <a:rPr lang="pt-BR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, Click e cursos obrigatórios. </a:t>
            </a:r>
          </a:p>
          <a:p>
            <a:pPr hangingPunct="1"/>
            <a:r>
              <a:rPr lang="pt-BR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Conteúdo </a:t>
            </a:r>
            <a:r>
              <a:rPr lang="pt-BR" sz="1400" b="1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Itau</a:t>
            </a:r>
            <a:r>
              <a:rPr lang="pt-BR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pt-BR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JIRA, </a:t>
            </a:r>
            <a:r>
              <a:rPr lang="pt-BR" sz="14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confluence</a:t>
            </a:r>
            <a:r>
              <a:rPr lang="pt-BR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, GIT, </a:t>
            </a:r>
            <a:r>
              <a:rPr lang="pt-BR" sz="14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artifactory</a:t>
            </a:r>
            <a:r>
              <a:rPr lang="pt-BR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pt-BR" sz="14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pt-BR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4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now</a:t>
            </a:r>
            <a:r>
              <a:rPr lang="pt-BR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, GSI, ambiente e cerimonias.</a:t>
            </a:r>
          </a:p>
        </p:txBody>
      </p:sp>
      <p:pic>
        <p:nvPicPr>
          <p:cNvPr id="27" name="Imagem 26" descr="Seta&#10;&#10;Descrição gerada automaticamente">
            <a:extLst>
              <a:ext uri="{FF2B5EF4-FFF2-40B4-BE49-F238E27FC236}">
                <a16:creationId xmlns:a16="http://schemas.microsoft.com/office/drawing/2014/main" id="{BB971BD9-D14D-44B4-AE3C-92D7BBC2C5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0" y="65683"/>
            <a:ext cx="1019086" cy="1132769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7330C472-C7D7-4E0E-88AA-04F968550C8A}"/>
              </a:ext>
            </a:extLst>
          </p:cNvPr>
          <p:cNvGrpSpPr/>
          <p:nvPr/>
        </p:nvGrpSpPr>
        <p:grpSpPr>
          <a:xfrm>
            <a:off x="2296301" y="170989"/>
            <a:ext cx="1596912" cy="1289096"/>
            <a:chOff x="2142711" y="170989"/>
            <a:chExt cx="1596912" cy="1289096"/>
          </a:xfrm>
        </p:grpSpPr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A930DDF0-25D2-4BD7-9A66-EF75AD081B37}"/>
                </a:ext>
              </a:extLst>
            </p:cNvPr>
            <p:cNvSpPr/>
            <p:nvPr/>
          </p:nvSpPr>
          <p:spPr>
            <a:xfrm>
              <a:off x="2323800" y="170989"/>
              <a:ext cx="1008000" cy="1008000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Lato"/>
              </a:endParaRP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93F247BF-236E-4B2F-AEB3-ED4F68411E3A}"/>
                </a:ext>
              </a:extLst>
            </p:cNvPr>
            <p:cNvSpPr txBox="1"/>
            <p:nvPr/>
          </p:nvSpPr>
          <p:spPr>
            <a:xfrm>
              <a:off x="2142711" y="1183086"/>
              <a:ext cx="15969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Leandro Lima Silva</a:t>
              </a: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BAE8D47-B795-4F88-8702-448A7CD39AFA}"/>
              </a:ext>
            </a:extLst>
          </p:cNvPr>
          <p:cNvGrpSpPr/>
          <p:nvPr/>
        </p:nvGrpSpPr>
        <p:grpSpPr>
          <a:xfrm>
            <a:off x="941682" y="170989"/>
            <a:ext cx="1342473" cy="1291406"/>
            <a:chOff x="941682" y="170989"/>
            <a:chExt cx="1342473" cy="1291406"/>
          </a:xfrm>
        </p:grpSpPr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D143F90B-4ACA-4C47-AC31-BBE45759E21D}"/>
                </a:ext>
              </a:extLst>
            </p:cNvPr>
            <p:cNvSpPr txBox="1"/>
            <p:nvPr/>
          </p:nvSpPr>
          <p:spPr>
            <a:xfrm>
              <a:off x="941682" y="1185396"/>
              <a:ext cx="13424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Thomas Anjos</a:t>
              </a:r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96E39716-90FB-4508-96B7-713F289B0C10}"/>
                </a:ext>
              </a:extLst>
            </p:cNvPr>
            <p:cNvSpPr/>
            <p:nvPr/>
          </p:nvSpPr>
          <p:spPr>
            <a:xfrm>
              <a:off x="1134711" y="170989"/>
              <a:ext cx="1008000" cy="1008000"/>
            </a:xfrm>
            <a:prstGeom prst="ellipse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La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241174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69018"/>
      </a:accent1>
      <a:accent2>
        <a:srgbClr val="E67018"/>
      </a:accent2>
      <a:accent3>
        <a:srgbClr val="D65018"/>
      </a:accent3>
      <a:accent4>
        <a:srgbClr val="C63018"/>
      </a:accent4>
      <a:accent5>
        <a:srgbClr val="B61018"/>
      </a:accent5>
      <a:accent6>
        <a:srgbClr val="970D14"/>
      </a:accent6>
      <a:hlink>
        <a:srgbClr val="0000FF"/>
      </a:hlink>
      <a:folHlink>
        <a:srgbClr val="FF00FF"/>
      </a:folHlink>
    </a:clrScheme>
    <a:fontScheme name="Office Theme">
      <a:majorFont>
        <a:latin typeface="Lato"/>
        <a:ea typeface="Lato"/>
        <a:cs typeface="Lato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Lat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Lat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69018"/>
      </a:accent1>
      <a:accent2>
        <a:srgbClr val="E67018"/>
      </a:accent2>
      <a:accent3>
        <a:srgbClr val="D65018"/>
      </a:accent3>
      <a:accent4>
        <a:srgbClr val="C63018"/>
      </a:accent4>
      <a:accent5>
        <a:srgbClr val="B61018"/>
      </a:accent5>
      <a:accent6>
        <a:srgbClr val="970D14"/>
      </a:accent6>
      <a:hlink>
        <a:srgbClr val="0000FF"/>
      </a:hlink>
      <a:folHlink>
        <a:srgbClr val="FF00FF"/>
      </a:folHlink>
    </a:clrScheme>
    <a:fontScheme name="Office Theme">
      <a:majorFont>
        <a:latin typeface="Lato"/>
        <a:ea typeface="Lato"/>
        <a:cs typeface="Lato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Lat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Lat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8873</TotalTime>
  <Words>1154</Words>
  <Application>Microsoft Office PowerPoint</Application>
  <PresentationFormat>Widescreen</PresentationFormat>
  <Paragraphs>333</Paragraphs>
  <Slides>17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3" baseType="lpstr">
      <vt:lpstr>Arial</vt:lpstr>
      <vt:lpstr>Bradley Hand ITC</vt:lpstr>
      <vt:lpstr>Helvetica</vt:lpstr>
      <vt:lpstr>Lato</vt:lpstr>
      <vt:lpstr>Raleway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Daniel Kim Vidal</dc:creator>
  <cp:lastModifiedBy>Daniel Kim Vidal</cp:lastModifiedBy>
  <cp:revision>6</cp:revision>
  <dcterms:modified xsi:type="dcterms:W3CDTF">2021-05-12T17:08:16Z</dcterms:modified>
</cp:coreProperties>
</file>